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ink/ink2.xml" ContentType="application/inkml+xml"/>
  <Override PartName="/ppt/ink/ink3.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256" r:id="rId2"/>
    <p:sldId id="257" r:id="rId3"/>
    <p:sldId id="297" r:id="rId4"/>
    <p:sldId id="313" r:id="rId5"/>
    <p:sldId id="314" r:id="rId6"/>
    <p:sldId id="317" r:id="rId7"/>
    <p:sldId id="404" r:id="rId8"/>
    <p:sldId id="319" r:id="rId9"/>
    <p:sldId id="409" r:id="rId10"/>
    <p:sldId id="410" r:id="rId11"/>
    <p:sldId id="411" r:id="rId12"/>
    <p:sldId id="412" r:id="rId13"/>
    <p:sldId id="413" r:id="rId14"/>
    <p:sldId id="414" r:id="rId15"/>
    <p:sldId id="415" r:id="rId16"/>
    <p:sldId id="416" r:id="rId17"/>
    <p:sldId id="417" r:id="rId18"/>
    <p:sldId id="418" r:id="rId19"/>
    <p:sldId id="318" r:id="rId20"/>
    <p:sldId id="421" r:id="rId21"/>
    <p:sldId id="424" r:id="rId22"/>
    <p:sldId id="422" r:id="rId23"/>
    <p:sldId id="423" r:id="rId24"/>
    <p:sldId id="425" r:id="rId25"/>
    <p:sldId id="426" r:id="rId26"/>
    <p:sldId id="427" r:id="rId27"/>
    <p:sldId id="370" r:id="rId28"/>
    <p:sldId id="420" r:id="rId29"/>
    <p:sldId id="407" r:id="rId30"/>
    <p:sldId id="408" r:id="rId31"/>
    <p:sldId id="438" r:id="rId32"/>
    <p:sldId id="428" r:id="rId33"/>
    <p:sldId id="343" r:id="rId34"/>
    <p:sldId id="345" r:id="rId35"/>
    <p:sldId id="346" r:id="rId36"/>
    <p:sldId id="347" r:id="rId37"/>
    <p:sldId id="348" r:id="rId38"/>
    <p:sldId id="349" r:id="rId39"/>
    <p:sldId id="350" r:id="rId40"/>
    <p:sldId id="351" r:id="rId41"/>
    <p:sldId id="332" r:id="rId42"/>
    <p:sldId id="334" r:id="rId43"/>
    <p:sldId id="385" r:id="rId44"/>
    <p:sldId id="380" r:id="rId45"/>
    <p:sldId id="381" r:id="rId46"/>
    <p:sldId id="374" r:id="rId47"/>
    <p:sldId id="378" r:id="rId48"/>
    <p:sldId id="377" r:id="rId49"/>
    <p:sldId id="382" r:id="rId50"/>
  </p:sldIdLst>
  <p:sldSz cx="9144000" cy="6858000" type="screen4x3"/>
  <p:notesSz cx="6184900" cy="93218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8E1D"/>
    <a:srgbClr val="2000EA"/>
    <a:srgbClr val="FF6100"/>
    <a:srgbClr val="FB0008"/>
    <a:srgbClr val="E6A20E"/>
    <a:srgbClr val="140087"/>
    <a:srgbClr val="1700AE"/>
    <a:srgbClr val="1123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2800" autoAdjust="0"/>
    <p:restoredTop sz="70196" autoAdjust="0"/>
  </p:normalViewPr>
  <p:slideViewPr>
    <p:cSldViewPr snapToGrid="0" snapToObjects="1">
      <p:cViewPr varScale="1">
        <p:scale>
          <a:sx n="58" d="100"/>
          <a:sy n="58" d="100"/>
        </p:scale>
        <p:origin x="2299" y="48"/>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556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13:41.381"/>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02:35.774"/>
    </inkml:context>
    <inkml:brush xml:id="br0">
      <inkml:brushProperty name="width" value="0.05" units="cm"/>
      <inkml:brushProperty name="height" value="0.05" units="cm"/>
      <inkml:brushProperty name="ignorePressure" value="1"/>
    </inkml:brush>
  </inkml:definitions>
  <inkml:trace contextRef="#ctx0" brushRef="#br0">0 1,'0'0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02:36.709"/>
    </inkml:context>
    <inkml:brush xml:id="br0">
      <inkml:brushProperty name="width" value="0.05" units="cm"/>
      <inkml:brushProperty name="height" value="0.05" units="cm"/>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680123" cy="46770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503346" y="0"/>
            <a:ext cx="2680123" cy="467709"/>
          </a:xfrm>
          <a:prstGeom prst="rect">
            <a:avLst/>
          </a:prstGeom>
        </p:spPr>
        <p:txBody>
          <a:bodyPr vert="horz" lIns="91440" tIns="45720" rIns="91440" bIns="45720" rtlCol="0"/>
          <a:lstStyle>
            <a:lvl1pPr algn="r">
              <a:defRPr sz="1200"/>
            </a:lvl1pPr>
          </a:lstStyle>
          <a:p>
            <a:fld id="{1B0CF57B-C747-FC49-8C8F-81AE37C96CA4}" type="datetimeFigureOut">
              <a:rPr lang="en-US" smtClean="0"/>
              <a:t>11/4/2024</a:t>
            </a:fld>
            <a:endParaRPr lang="en-US"/>
          </a:p>
        </p:txBody>
      </p:sp>
      <p:sp>
        <p:nvSpPr>
          <p:cNvPr id="4" name="Slide Image Placeholder 3"/>
          <p:cNvSpPr>
            <a:spLocks noGrp="1" noRot="1" noChangeAspect="1"/>
          </p:cNvSpPr>
          <p:nvPr>
            <p:ph type="sldImg" idx="2"/>
          </p:nvPr>
        </p:nvSpPr>
        <p:spPr>
          <a:xfrm>
            <a:off x="995363" y="1165225"/>
            <a:ext cx="4194175" cy="31464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18490" y="4486116"/>
            <a:ext cx="4947920" cy="367045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54093"/>
            <a:ext cx="2680123" cy="46770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503346" y="8854093"/>
            <a:ext cx="2680123" cy="467708"/>
          </a:xfrm>
          <a:prstGeom prst="rect">
            <a:avLst/>
          </a:prstGeom>
        </p:spPr>
        <p:txBody>
          <a:bodyPr vert="horz" lIns="91440" tIns="45720" rIns="91440" bIns="45720" rtlCol="0" anchor="b"/>
          <a:lstStyle>
            <a:lvl1pPr algn="r">
              <a:defRPr sz="1200"/>
            </a:lvl1pPr>
          </a:lstStyle>
          <a:p>
            <a:fld id="{13F62E29-99FC-EB40-923F-D38E4FE7BE7E}" type="slidenum">
              <a:rPr lang="en-US" smtClean="0"/>
              <a:t>‹#›</a:t>
            </a:fld>
            <a:endParaRPr lang="en-US"/>
          </a:p>
        </p:txBody>
      </p:sp>
    </p:spTree>
    <p:extLst>
      <p:ext uri="{BB962C8B-B14F-4D97-AF65-F5344CB8AC3E}">
        <p14:creationId xmlns:p14="http://schemas.microsoft.com/office/powerpoint/2010/main" val="840767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Ex 2. Topological sort algorithm. (</a:t>
            </a:r>
            <a:r>
              <a:rPr lang="en-US" sz="1200" dirty="0">
                <a:solidFill>
                  <a:srgbClr val="C00000"/>
                </a:solidFill>
                <a:latin typeface="Arial" panose="020B0604020202020204" pitchFamily="34" charset="0"/>
                <a:cs typeface="Arial" panose="020B0604020202020204" pitchFamily="34" charset="0"/>
              </a:rPr>
              <a:t>no directed cycles</a:t>
            </a:r>
            <a:r>
              <a:rPr lang="en-US" sz="1200" dirty="0">
                <a:latin typeface="Arial" panose="020B0604020202020204" pitchFamily="34" charset="0"/>
                <a:cs typeface="Arial" panose="020B0604020202020204" pitchFamily="34" charset="0"/>
              </a:rPr>
              <a:t>).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a:t>
            </a:fld>
            <a:endParaRPr lang="en-US"/>
          </a:p>
        </p:txBody>
      </p:sp>
    </p:spTree>
    <p:extLst>
      <p:ext uri="{BB962C8B-B14F-4D97-AF65-F5344CB8AC3E}">
        <p14:creationId xmlns:p14="http://schemas.microsoft.com/office/powerpoint/2010/main" val="3852021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SE" dirty="0"/>
              <a:t>David Kauchak</a:t>
            </a:r>
          </a:p>
          <a:p>
            <a:r>
              <a:rPr lang="en-US" altLang="en-SE" dirty="0"/>
              <a:t>cs161</a:t>
            </a:r>
          </a:p>
          <a:p>
            <a:r>
              <a:rPr lang="en-US" altLang="en-SE" dirty="0"/>
              <a:t>Summer 2009</a:t>
            </a:r>
          </a:p>
          <a:p>
            <a:r>
              <a:rPr lang="en-US" altLang="en-SE" dirty="0"/>
              <a:t>Graphs: MSTs</a:t>
            </a:r>
            <a:br>
              <a:rPr lang="en-US" altLang="en-SE" dirty="0"/>
            </a:br>
            <a:r>
              <a:rPr lang="en-US" altLang="en-SE" dirty="0"/>
              <a:t>and Shortest Paths https://cs.pomona.edu/~dkauchak/classes/algorithms/</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20</a:t>
            </a:fld>
            <a:endParaRPr lang="en-US"/>
          </a:p>
        </p:txBody>
      </p:sp>
    </p:spTree>
    <p:extLst>
      <p:ext uri="{BB962C8B-B14F-4D97-AF65-F5344CB8AC3E}">
        <p14:creationId xmlns:p14="http://schemas.microsoft.com/office/powerpoint/2010/main" val="3276117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GB" b="0" i="0" dirty="0">
                <a:solidFill>
                  <a:srgbClr val="273239"/>
                </a:solidFill>
                <a:effectLst/>
                <a:latin typeface="Nunito" pitchFamily="2" charset="0"/>
              </a:rPr>
              <a:t>Now, Relax all the edges one more time i.e. the </a:t>
            </a:r>
            <a:r>
              <a:rPr lang="en-GB" b="1" i="0" dirty="0">
                <a:solidFill>
                  <a:srgbClr val="273239"/>
                </a:solidFill>
                <a:effectLst/>
                <a:latin typeface="Nunito" pitchFamily="2" charset="0"/>
              </a:rPr>
              <a:t>Nth</a:t>
            </a:r>
            <a:r>
              <a:rPr lang="en-GB" b="0" i="0" dirty="0">
                <a:solidFill>
                  <a:srgbClr val="273239"/>
                </a:solidFill>
                <a:effectLst/>
                <a:latin typeface="Nunito" pitchFamily="2"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Nunito" pitchFamily="2" charset="0"/>
              </a:rPr>
              <a:t>Case 1 (Negative cycle exists): For any </a:t>
            </a:r>
            <a:r>
              <a:rPr lang="en-GB" b="1" i="0" dirty="0">
                <a:solidFill>
                  <a:srgbClr val="273239"/>
                </a:solidFill>
                <a:effectLst/>
                <a:latin typeface="Nunito" pitchFamily="2" charset="0"/>
              </a:rPr>
              <a:t>edge(u, v, weight), if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[u] + weight &lt;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[v]</a:t>
            </a:r>
            <a:endParaRPr lang="en-GB" b="0" i="0" dirty="0">
              <a:solidFill>
                <a:srgbClr val="273239"/>
              </a:solidFill>
              <a:effectLst/>
              <a:latin typeface="Nunito" pitchFamily="2" charset="0"/>
            </a:endParaRPr>
          </a:p>
          <a:p>
            <a:pPr marL="742950" lvl="1" indent="-285750" algn="l" fontAlgn="base">
              <a:buFont typeface="Arial" panose="020B0604020202020204" pitchFamily="34" charset="0"/>
              <a:buChar char="•"/>
            </a:pPr>
            <a:r>
              <a:rPr lang="en-GB" b="0" i="0" dirty="0">
                <a:solidFill>
                  <a:srgbClr val="273239"/>
                </a:solidFill>
                <a:effectLst/>
                <a:latin typeface="Nunito" pitchFamily="2" charset="0"/>
              </a:rPr>
              <a:t>Case 2 (No Negative cycle) : case 1 fails for all the edges.</a:t>
            </a:r>
          </a:p>
          <a:p>
            <a:endParaRPr lang="en-GB" dirty="0"/>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Initialize distance array </a:t>
            </a:r>
            <a:r>
              <a:rPr lang="en-GB" b="0" i="0" dirty="0" err="1">
                <a:solidFill>
                  <a:srgbClr val="273239"/>
                </a:solidFill>
                <a:effectLst/>
                <a:latin typeface="Times New Roman" panose="02020603050405020304" pitchFamily="18" charset="0"/>
                <a:cs typeface="Times New Roman" panose="02020603050405020304" pitchFamily="18" charset="0"/>
              </a:rPr>
              <a:t>dist</a:t>
            </a:r>
            <a:r>
              <a:rPr lang="en-GB" b="0" i="0" dirty="0">
                <a:solidFill>
                  <a:srgbClr val="273239"/>
                </a:solidFill>
                <a:effectLst/>
                <a:latin typeface="Times New Roman" panose="02020603050405020304" pitchFamily="18" charset="0"/>
                <a:cs typeface="Times New Roman" panose="02020603050405020304" pitchFamily="18" charset="0"/>
              </a:rPr>
              <a:t>[] for each vertex ‘</a:t>
            </a:r>
            <a:r>
              <a:rPr lang="en-GB" b="1" i="0" dirty="0">
                <a:solidFill>
                  <a:srgbClr val="273239"/>
                </a:solidFill>
                <a:effectLst/>
                <a:latin typeface="Times New Roman" panose="02020603050405020304" pitchFamily="18" charset="0"/>
                <a:cs typeface="Times New Roman" panose="02020603050405020304" pitchFamily="18" charset="0"/>
              </a:rPr>
              <a:t>v</a:t>
            </a:r>
            <a:r>
              <a:rPr lang="en-GB" b="0" i="0" dirty="0">
                <a:solidFill>
                  <a:srgbClr val="273239"/>
                </a:solidFill>
                <a:effectLst/>
                <a:latin typeface="Times New Roman" panose="02020603050405020304" pitchFamily="18" charset="0"/>
                <a:cs typeface="Times New Roman" panose="02020603050405020304" pitchFamily="18" charset="0"/>
              </a:rPr>
              <a:t>‘ as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INFINITY</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Assume any vertex (let’s say ‘0’) as source and assign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 = 0</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Relax all the </a:t>
            </a:r>
            <a:r>
              <a:rPr lang="en-GB" b="1" i="0" dirty="0">
                <a:solidFill>
                  <a:srgbClr val="273239"/>
                </a:solidFill>
                <a:effectLst/>
                <a:latin typeface="Times New Roman" panose="02020603050405020304" pitchFamily="18" charset="0"/>
                <a:cs typeface="Times New Roman" panose="02020603050405020304" pitchFamily="18" charset="0"/>
              </a:rPr>
              <a:t>edges(</a:t>
            </a:r>
            <a:r>
              <a:rPr lang="en-GB" b="1" i="0" dirty="0" err="1">
                <a:solidFill>
                  <a:srgbClr val="273239"/>
                </a:solidFill>
                <a:effectLst/>
                <a:latin typeface="Times New Roman" panose="02020603050405020304" pitchFamily="18" charset="0"/>
                <a:cs typeface="Times New Roman" panose="02020603050405020304" pitchFamily="18" charset="0"/>
              </a:rPr>
              <a:t>u,v,weight</a:t>
            </a:r>
            <a:r>
              <a:rPr lang="en-GB" b="1" i="0" dirty="0">
                <a:solidFill>
                  <a:srgbClr val="273239"/>
                </a:solidFill>
                <a:effectLst/>
                <a:latin typeface="Times New Roman" panose="02020603050405020304" pitchFamily="18" charset="0"/>
                <a:cs typeface="Times New Roman" panose="02020603050405020304" pitchFamily="18" charset="0"/>
              </a:rPr>
              <a:t>) N-1</a:t>
            </a:r>
            <a:r>
              <a:rPr lang="en-GB" b="0" i="0" dirty="0">
                <a:solidFill>
                  <a:srgbClr val="273239"/>
                </a:solidFill>
                <a:effectLst/>
                <a:latin typeface="Times New Roman" panose="02020603050405020304" pitchFamily="18" charset="0"/>
                <a:cs typeface="Times New Roman" panose="02020603050405020304" pitchFamily="18" charset="0"/>
              </a:rPr>
              <a:t> times as per the below condition:</a:t>
            </a:r>
          </a:p>
          <a:p>
            <a:pPr marL="742950" lvl="1" indent="-285750" algn="l" fontAlgn="base">
              <a:buFont typeface="Arial" panose="020B0604020202020204" pitchFamily="34" charset="0"/>
              <a:buChar char="•"/>
            </a:pP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minimum(</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distance[u] + weight)</a:t>
            </a:r>
            <a:endParaRPr lang="en-GB" b="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Now, Relax all the edges one more time i.e. the </a:t>
            </a:r>
            <a:r>
              <a:rPr lang="en-GB" b="1" i="0" dirty="0">
                <a:solidFill>
                  <a:srgbClr val="273239"/>
                </a:solidFill>
                <a:effectLst/>
                <a:latin typeface="Times New Roman" panose="02020603050405020304" pitchFamily="18" charset="0"/>
                <a:cs typeface="Times New Roman" panose="02020603050405020304" pitchFamily="18" charset="0"/>
              </a:rPr>
              <a:t>Nth</a:t>
            </a:r>
            <a:r>
              <a:rPr lang="en-GB" b="0" i="0" dirty="0">
                <a:solidFill>
                  <a:srgbClr val="273239"/>
                </a:solidFill>
                <a:effectLst/>
                <a:latin typeface="Times New Roman" panose="02020603050405020304" pitchFamily="18" charset="0"/>
                <a:cs typeface="Times New Roman" panose="02020603050405020304" pitchFamily="18"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1 (Negative cycle exists): For any </a:t>
            </a:r>
            <a:r>
              <a:rPr lang="en-GB" b="1" i="0" dirty="0">
                <a:solidFill>
                  <a:srgbClr val="273239"/>
                </a:solidFill>
                <a:effectLst/>
                <a:latin typeface="Times New Roman" panose="02020603050405020304" pitchFamily="18" charset="0"/>
                <a:cs typeface="Times New Roman" panose="02020603050405020304" pitchFamily="18" charset="0"/>
              </a:rPr>
              <a:t>edge(u, v, weight), if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[u] + weight &lt;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a:t>
            </a:r>
            <a:endParaRPr lang="en-GB" b="0" i="0" dirty="0">
              <a:solidFill>
                <a:srgbClr val="273239"/>
              </a:solidFill>
              <a:effectLst/>
              <a:latin typeface="Times New Roman" panose="02020603050405020304" pitchFamily="18" charset="0"/>
              <a:cs typeface="Times New Roman" panose="02020603050405020304" pitchFamily="18" charset="0"/>
            </a:endParaRP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2 (No Negative cycle) : case 1 fails for all the edges.</a:t>
            </a:r>
            <a:endParaRPr lang="en-SE" dirty="0">
              <a:latin typeface="Times New Roman" panose="02020603050405020304" pitchFamily="18" charset="0"/>
              <a:cs typeface="Times New Roman" panose="02020603050405020304" pitchFamily="18" charset="0"/>
            </a:endParaRP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29</a:t>
            </a:fld>
            <a:endParaRPr lang="en-US"/>
          </a:p>
        </p:txBody>
      </p:sp>
    </p:spTree>
    <p:extLst>
      <p:ext uri="{BB962C8B-B14F-4D97-AF65-F5344CB8AC3E}">
        <p14:creationId xmlns:p14="http://schemas.microsoft.com/office/powerpoint/2010/main" val="1803015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Initialize distance array </a:t>
            </a:r>
            <a:r>
              <a:rPr lang="en-GB" b="0" i="0" dirty="0" err="1">
                <a:solidFill>
                  <a:srgbClr val="273239"/>
                </a:solidFill>
                <a:effectLst/>
                <a:latin typeface="Times New Roman" panose="02020603050405020304" pitchFamily="18" charset="0"/>
                <a:cs typeface="Times New Roman" panose="02020603050405020304" pitchFamily="18" charset="0"/>
              </a:rPr>
              <a:t>dist</a:t>
            </a:r>
            <a:r>
              <a:rPr lang="en-GB" b="0" i="0" dirty="0">
                <a:solidFill>
                  <a:srgbClr val="273239"/>
                </a:solidFill>
                <a:effectLst/>
                <a:latin typeface="Times New Roman" panose="02020603050405020304" pitchFamily="18" charset="0"/>
                <a:cs typeface="Times New Roman" panose="02020603050405020304" pitchFamily="18" charset="0"/>
              </a:rPr>
              <a:t>[] for each vertex ‘</a:t>
            </a:r>
            <a:r>
              <a:rPr lang="en-GB" b="1" i="0" dirty="0">
                <a:solidFill>
                  <a:srgbClr val="273239"/>
                </a:solidFill>
                <a:effectLst/>
                <a:latin typeface="Times New Roman" panose="02020603050405020304" pitchFamily="18" charset="0"/>
                <a:cs typeface="Times New Roman" panose="02020603050405020304" pitchFamily="18" charset="0"/>
              </a:rPr>
              <a:t>v</a:t>
            </a:r>
            <a:r>
              <a:rPr lang="en-GB" b="0" i="0" dirty="0">
                <a:solidFill>
                  <a:srgbClr val="273239"/>
                </a:solidFill>
                <a:effectLst/>
                <a:latin typeface="Times New Roman" panose="02020603050405020304" pitchFamily="18" charset="0"/>
                <a:cs typeface="Times New Roman" panose="02020603050405020304" pitchFamily="18" charset="0"/>
              </a:rPr>
              <a:t>‘ as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INFINITY</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Assume any vertex (let’s say ‘0’) as source and assign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 = 0</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Relax all the </a:t>
            </a:r>
            <a:r>
              <a:rPr lang="en-GB" b="1" i="0" dirty="0">
                <a:solidFill>
                  <a:srgbClr val="273239"/>
                </a:solidFill>
                <a:effectLst/>
                <a:latin typeface="Times New Roman" panose="02020603050405020304" pitchFamily="18" charset="0"/>
                <a:cs typeface="Times New Roman" panose="02020603050405020304" pitchFamily="18" charset="0"/>
              </a:rPr>
              <a:t>edges(</a:t>
            </a:r>
            <a:r>
              <a:rPr lang="en-GB" b="1" i="0" dirty="0" err="1">
                <a:solidFill>
                  <a:srgbClr val="273239"/>
                </a:solidFill>
                <a:effectLst/>
                <a:latin typeface="Times New Roman" panose="02020603050405020304" pitchFamily="18" charset="0"/>
                <a:cs typeface="Times New Roman" panose="02020603050405020304" pitchFamily="18" charset="0"/>
              </a:rPr>
              <a:t>u,v,weight</a:t>
            </a:r>
            <a:r>
              <a:rPr lang="en-GB" b="1" i="0" dirty="0">
                <a:solidFill>
                  <a:srgbClr val="273239"/>
                </a:solidFill>
                <a:effectLst/>
                <a:latin typeface="Times New Roman" panose="02020603050405020304" pitchFamily="18" charset="0"/>
                <a:cs typeface="Times New Roman" panose="02020603050405020304" pitchFamily="18" charset="0"/>
              </a:rPr>
              <a:t>) N-1</a:t>
            </a:r>
            <a:r>
              <a:rPr lang="en-GB" b="0" i="0" dirty="0">
                <a:solidFill>
                  <a:srgbClr val="273239"/>
                </a:solidFill>
                <a:effectLst/>
                <a:latin typeface="Times New Roman" panose="02020603050405020304" pitchFamily="18" charset="0"/>
                <a:cs typeface="Times New Roman" panose="02020603050405020304" pitchFamily="18" charset="0"/>
              </a:rPr>
              <a:t> times as per the below condition:</a:t>
            </a:r>
          </a:p>
          <a:p>
            <a:pPr marL="742950" lvl="1" indent="-285750" algn="l" fontAlgn="base">
              <a:buFont typeface="Arial" panose="020B0604020202020204" pitchFamily="34" charset="0"/>
              <a:buChar char="•"/>
            </a:pP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minimum(</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distance[u] + weight)</a:t>
            </a:r>
            <a:endParaRPr lang="en-GB" b="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Now, Relax all the edges one more time i.e. the </a:t>
            </a:r>
            <a:r>
              <a:rPr lang="en-GB" b="1" i="0" dirty="0">
                <a:solidFill>
                  <a:srgbClr val="273239"/>
                </a:solidFill>
                <a:effectLst/>
                <a:latin typeface="Times New Roman" panose="02020603050405020304" pitchFamily="18" charset="0"/>
                <a:cs typeface="Times New Roman" panose="02020603050405020304" pitchFamily="18" charset="0"/>
              </a:rPr>
              <a:t>Nth</a:t>
            </a:r>
            <a:r>
              <a:rPr lang="en-GB" b="0" i="0" dirty="0">
                <a:solidFill>
                  <a:srgbClr val="273239"/>
                </a:solidFill>
                <a:effectLst/>
                <a:latin typeface="Times New Roman" panose="02020603050405020304" pitchFamily="18" charset="0"/>
                <a:cs typeface="Times New Roman" panose="02020603050405020304" pitchFamily="18"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1 (Negative cycle exists): For any </a:t>
            </a:r>
            <a:r>
              <a:rPr lang="en-GB" b="1" i="0" dirty="0">
                <a:solidFill>
                  <a:srgbClr val="273239"/>
                </a:solidFill>
                <a:effectLst/>
                <a:latin typeface="Times New Roman" panose="02020603050405020304" pitchFamily="18" charset="0"/>
                <a:cs typeface="Times New Roman" panose="02020603050405020304" pitchFamily="18" charset="0"/>
              </a:rPr>
              <a:t>edge(u, v, weight), if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[u] + weight &lt;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a:t>
            </a:r>
            <a:endParaRPr lang="en-GB" b="0" i="0" dirty="0">
              <a:solidFill>
                <a:srgbClr val="273239"/>
              </a:solidFill>
              <a:effectLst/>
              <a:latin typeface="Times New Roman" panose="02020603050405020304" pitchFamily="18" charset="0"/>
              <a:cs typeface="Times New Roman" panose="02020603050405020304" pitchFamily="18" charset="0"/>
            </a:endParaRP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2 (No Negative cycle) : case 1 fails for all the edges.</a:t>
            </a:r>
            <a:endParaRPr lang="en-SE" dirty="0">
              <a:latin typeface="Times New Roman" panose="02020603050405020304" pitchFamily="18" charset="0"/>
              <a:cs typeface="Times New Roman" panose="02020603050405020304" pitchFamily="18" charset="0"/>
            </a:endParaRP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31</a:t>
            </a:fld>
            <a:endParaRPr lang="en-US"/>
          </a:p>
        </p:txBody>
      </p:sp>
    </p:spTree>
    <p:extLst>
      <p:ext uri="{BB962C8B-B14F-4D97-AF65-F5344CB8AC3E}">
        <p14:creationId xmlns:p14="http://schemas.microsoft.com/office/powerpoint/2010/main" val="2546350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the time complexity of Bellman-Ford single-source shortest path algorithm on a complete graph of n vertices?</a:t>
            </a:r>
          </a:p>
          <a:p>
            <a:r>
              <a:rPr lang="en-GB" dirty="0"/>
              <a:t>ANS: O</a:t>
            </a:r>
            <a:r>
              <a:rPr lang="el-GR" dirty="0"/>
              <a:t>(</a:t>
            </a:r>
            <a:r>
              <a:rPr lang="en-GB" dirty="0"/>
              <a:t>V3)</a:t>
            </a:r>
          </a:p>
          <a:p>
            <a:r>
              <a:rPr lang="en-GB" dirty="0"/>
              <a:t>Time complexity of Bellman-Ford Algorithm Example 1 is O(VE) where V is number of vertices and E is number edges . If the graph is complete, the value of E becomes O(V2). So overall time complexity becomes O(V3)</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32</a:t>
            </a:fld>
            <a:endParaRPr lang="en-US"/>
          </a:p>
        </p:txBody>
      </p:sp>
    </p:spTree>
    <p:extLst>
      <p:ext uri="{BB962C8B-B14F-4D97-AF65-F5344CB8AC3E}">
        <p14:creationId xmlns:p14="http://schemas.microsoft.com/office/powerpoint/2010/main" val="234704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accent1"/>
                </a:solidFill>
              </a:defRPr>
            </a:lvl1pPr>
          </a:lstStyle>
          <a:p>
            <a:r>
              <a:rPr lang="en-US" altLang="zh-CN" dirty="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dirty="0"/>
              <a:t>Click to edit Master subtitle style</a:t>
            </a:r>
            <a:endParaRPr lang="en-US" dirty="0"/>
          </a:p>
        </p:txBody>
      </p:sp>
      <p:sp>
        <p:nvSpPr>
          <p:cNvPr id="4" name="Date Placeholder 3"/>
          <p:cNvSpPr>
            <a:spLocks noGrp="1"/>
          </p:cNvSpPr>
          <p:nvPr>
            <p:ph type="dt" sz="half" idx="10"/>
          </p:nvPr>
        </p:nvSpPr>
        <p:spPr/>
        <p:txBody>
          <a:bodyPr/>
          <a:lstStyle/>
          <a:p>
            <a:fld id="{FB221443-D73C-634A-A910-7320408C156D}"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28168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68060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949321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016681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FB221443-D73C-634A-A910-7320408C156D}"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851867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Date Placeholder 4"/>
          <p:cNvSpPr>
            <a:spLocks noGrp="1"/>
          </p:cNvSpPr>
          <p:nvPr>
            <p:ph type="dt" sz="half" idx="10"/>
          </p:nvPr>
        </p:nvSpPr>
        <p:spPr/>
        <p:txBody>
          <a:bodyPr/>
          <a:lstStyle/>
          <a:p>
            <a:fld id="{FB221443-D73C-634A-A910-7320408C156D}" type="datetimeFigureOut">
              <a:rPr lang="en-US" smtClean="0"/>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4005688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Date Placeholder 6"/>
          <p:cNvSpPr>
            <a:spLocks noGrp="1"/>
          </p:cNvSpPr>
          <p:nvPr>
            <p:ph type="dt" sz="half" idx="10"/>
          </p:nvPr>
        </p:nvSpPr>
        <p:spPr/>
        <p:txBody>
          <a:bodyPr/>
          <a:lstStyle/>
          <a:p>
            <a:fld id="{FB221443-D73C-634A-A910-7320408C156D}" type="datetimeFigureOut">
              <a:rPr lang="en-US" smtClean="0"/>
              <a:t>11/4/2024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640276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FB221443-D73C-634A-A910-7320408C156D}" type="datetimeFigureOut">
              <a:rPr lang="en-US" smtClean="0"/>
              <a:t>11/4/2024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337856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221443-D73C-634A-A910-7320408C156D}" type="datetimeFigureOut">
              <a:rPr lang="en-US" smtClean="0"/>
              <a:t>11/4/2024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9035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13258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51124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21443-D73C-634A-A910-7320408C156D}" type="datetimeFigureOut">
              <a:rPr lang="en-US" smtClean="0"/>
              <a:t>11/4/2024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BE2B7-23DB-644D-89A2-CA3C2E8FEF83}" type="slidenum">
              <a:rPr lang="en-US" smtClean="0"/>
              <a:t>‹#›</a:t>
            </a:fld>
            <a:endParaRPr lang="en-US"/>
          </a:p>
        </p:txBody>
      </p:sp>
    </p:spTree>
    <p:extLst>
      <p:ext uri="{BB962C8B-B14F-4D97-AF65-F5344CB8AC3E}">
        <p14:creationId xmlns:p14="http://schemas.microsoft.com/office/powerpoint/2010/main" val="46053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3600" kern="1200">
          <a:solidFill>
            <a:schemeClr val="accent1"/>
          </a:solidFill>
          <a:latin typeface="Helvetica"/>
          <a:ea typeface="+mj-ea"/>
          <a:cs typeface="Helvetica"/>
        </a:defRPr>
      </a:lvl1pPr>
    </p:titleStyle>
    <p:body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15" Type="http://schemas.openxmlformats.org/officeDocument/2006/relationships/image" Target="../media/image18.png"/><Relationship Id="rId4" Type="http://schemas.openxmlformats.org/officeDocument/2006/relationships/customXml" Target="../ink/ink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tags" Target="../tags/tag4.xml"/><Relationship Id="rId7" Type="http://schemas.openxmlformats.org/officeDocument/2006/relationships/image" Target="../media/image26.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2.xml"/><Relationship Id="rId5" Type="http://schemas.openxmlformats.org/officeDocument/2006/relationships/tags" Target="../tags/tag6.xml"/><Relationship Id="rId10" Type="http://schemas.openxmlformats.org/officeDocument/2006/relationships/customXml" Target="../ink/ink3.xml"/><Relationship Id="rId4" Type="http://schemas.openxmlformats.org/officeDocument/2006/relationships/tags" Target="../tags/tag5.xml"/><Relationship Id="rId9"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0.png"/><Relationship Id="rId4" Type="http://schemas.openxmlformats.org/officeDocument/2006/relationships/image" Target="../media/image33.png"/><Relationship Id="rId9"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youtube.com/watch?v=bZkzH5x0SKU"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7121" y="1146752"/>
            <a:ext cx="7952128" cy="2625208"/>
          </a:xfrm>
        </p:spPr>
        <p:txBody>
          <a:bodyPr>
            <a:noAutofit/>
          </a:bodyPr>
          <a:lstStyle/>
          <a:p>
            <a:pPr>
              <a:lnSpc>
                <a:spcPct val="130000"/>
              </a:lnSpc>
            </a:pPr>
            <a:r>
              <a:rPr lang="en-US" altLang="zh-CN" dirty="0">
                <a:solidFill>
                  <a:schemeClr val="accent1"/>
                </a:solidFill>
              </a:rPr>
              <a:t>Lecture</a:t>
            </a:r>
            <a:r>
              <a:rPr lang="zh-CN" altLang="en-US" dirty="0">
                <a:solidFill>
                  <a:schemeClr val="accent1"/>
                </a:solidFill>
              </a:rPr>
              <a:t> </a:t>
            </a:r>
            <a:r>
              <a:rPr lang="en-US" altLang="zh-CN"/>
              <a:t>5.0</a:t>
            </a:r>
            <a:br>
              <a:rPr lang="en-US" altLang="zh-CN" dirty="0">
                <a:solidFill>
                  <a:schemeClr val="accent1"/>
                </a:solidFill>
              </a:rPr>
            </a:br>
            <a:r>
              <a:rPr lang="en-US" dirty="0"/>
              <a:t>Shortest Paths</a:t>
            </a:r>
            <a:endParaRPr lang="en-US" dirty="0">
              <a:solidFill>
                <a:schemeClr val="accent1"/>
              </a:solidFill>
            </a:endParaRPr>
          </a:p>
        </p:txBody>
      </p:sp>
      <p:sp>
        <p:nvSpPr>
          <p:cNvPr id="3" name="Subtitle 2"/>
          <p:cNvSpPr>
            <a:spLocks noGrp="1"/>
          </p:cNvSpPr>
          <p:nvPr>
            <p:ph type="subTitle" idx="1"/>
          </p:nvPr>
        </p:nvSpPr>
        <p:spPr/>
        <p:txBody>
          <a:bodyPr anchor="ctr">
            <a:normAutofit/>
          </a:bodyPr>
          <a:lstStyle/>
          <a:p>
            <a:r>
              <a:rPr lang="en-US" sz="2000" dirty="0">
                <a:solidFill>
                  <a:schemeClr val="tx1"/>
                </a:solidFill>
              </a:rPr>
              <a:t>Department</a:t>
            </a:r>
            <a:r>
              <a:rPr lang="zh-CN" altLang="en-US" sz="2000" dirty="0">
                <a:solidFill>
                  <a:schemeClr val="tx1"/>
                </a:solidFill>
              </a:rPr>
              <a:t> </a:t>
            </a:r>
            <a:r>
              <a:rPr lang="en-US" altLang="zh-CN" sz="2000" dirty="0">
                <a:solidFill>
                  <a:schemeClr val="tx1"/>
                </a:solidFill>
              </a:rPr>
              <a:t>of</a:t>
            </a:r>
            <a:r>
              <a:rPr lang="zh-CN" altLang="en-US" sz="2000" dirty="0">
                <a:solidFill>
                  <a:schemeClr val="tx1"/>
                </a:solidFill>
              </a:rPr>
              <a:t> </a:t>
            </a:r>
            <a:r>
              <a:rPr lang="en-US" altLang="zh-CN" sz="2000" dirty="0">
                <a:solidFill>
                  <a:schemeClr val="tx1"/>
                </a:solidFill>
              </a:rPr>
              <a:t>Computer</a:t>
            </a:r>
            <a:r>
              <a:rPr lang="zh-CN" altLang="en-US" sz="2000" dirty="0">
                <a:solidFill>
                  <a:schemeClr val="tx1"/>
                </a:solidFill>
              </a:rPr>
              <a:t> </a:t>
            </a:r>
            <a:r>
              <a:rPr lang="en-US" altLang="zh-CN" sz="2000" dirty="0">
                <a:solidFill>
                  <a:schemeClr val="tx1"/>
                </a:solidFill>
              </a:rPr>
              <a:t>Science</a:t>
            </a:r>
          </a:p>
          <a:p>
            <a:r>
              <a:rPr lang="en-US" sz="2000" dirty="0">
                <a:solidFill>
                  <a:schemeClr val="tx1"/>
                </a:solidFill>
              </a:rPr>
              <a:t>Hofstra</a:t>
            </a:r>
            <a:r>
              <a:rPr lang="zh-CN" altLang="en-US" sz="2000" dirty="0">
                <a:solidFill>
                  <a:schemeClr val="tx1"/>
                </a:solidFill>
              </a:rPr>
              <a:t> </a:t>
            </a:r>
            <a:r>
              <a:rPr lang="en-US" altLang="zh-CN" sz="2000" dirty="0">
                <a:solidFill>
                  <a:schemeClr val="tx1"/>
                </a:solidFill>
              </a:rPr>
              <a:t>University</a:t>
            </a:r>
            <a:endParaRPr lang="en-US" sz="2000" dirty="0">
              <a:solidFill>
                <a:schemeClr val="tx1"/>
              </a:solidFill>
            </a:endParaRPr>
          </a:p>
        </p:txBody>
      </p:sp>
    </p:spTree>
    <p:extLst>
      <p:ext uri="{BB962C8B-B14F-4D97-AF65-F5344CB8AC3E}">
        <p14:creationId xmlns:p14="http://schemas.microsoft.com/office/powerpoint/2010/main" val="1214756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93300-E79B-A30C-FB3E-DB92AD68A10B}"/>
              </a:ext>
            </a:extLst>
          </p:cNvPr>
          <p:cNvSpPr>
            <a:spLocks noGrp="1"/>
          </p:cNvSpPr>
          <p:nvPr>
            <p:ph type="title"/>
          </p:nvPr>
        </p:nvSpPr>
        <p:spPr/>
        <p:txBody>
          <a:bodyPr/>
          <a:lstStyle/>
          <a:p>
            <a:r>
              <a:rPr lang="en-US" altLang="zh-CN" dirty="0"/>
              <a:t>Example Graph</a:t>
            </a:r>
            <a:endParaRPr lang="en-SE" dirty="0"/>
          </a:p>
        </p:txBody>
      </p:sp>
      <p:sp>
        <p:nvSpPr>
          <p:cNvPr id="3" name="Content Placeholder 2">
            <a:extLst>
              <a:ext uri="{FF2B5EF4-FFF2-40B4-BE49-F238E27FC236}">
                <a16:creationId xmlns:a16="http://schemas.microsoft.com/office/drawing/2014/main" id="{2D3816D8-2144-208F-51D1-5DE1BA1EF4A7}"/>
              </a:ext>
            </a:extLst>
          </p:cNvPr>
          <p:cNvSpPr>
            <a:spLocks noGrp="1"/>
          </p:cNvSpPr>
          <p:nvPr>
            <p:ph idx="1"/>
          </p:nvPr>
        </p:nvSpPr>
        <p:spPr/>
        <p:txBody>
          <a:bodyPr/>
          <a:lstStyle/>
          <a:p>
            <a:endParaRPr lang="en-SE" dirty="0"/>
          </a:p>
        </p:txBody>
      </p:sp>
      <p:pic>
        <p:nvPicPr>
          <p:cNvPr id="5" name="Picture 4">
            <a:extLst>
              <a:ext uri="{FF2B5EF4-FFF2-40B4-BE49-F238E27FC236}">
                <a16:creationId xmlns:a16="http://schemas.microsoft.com/office/drawing/2014/main" id="{1038EA37-DCE5-57B3-CDC7-126279ED9F3C}"/>
              </a:ext>
            </a:extLst>
          </p:cNvPr>
          <p:cNvPicPr>
            <a:picLocks noChangeAspect="1"/>
          </p:cNvPicPr>
          <p:nvPr/>
        </p:nvPicPr>
        <p:blipFill>
          <a:blip r:embed="rId2"/>
          <a:stretch>
            <a:fillRect/>
          </a:stretch>
        </p:blipFill>
        <p:spPr>
          <a:xfrm>
            <a:off x="640768" y="1867933"/>
            <a:ext cx="7862463" cy="3990496"/>
          </a:xfrm>
          <a:prstGeom prst="rect">
            <a:avLst/>
          </a:prstGeom>
        </p:spPr>
      </p:pic>
      <p:sp>
        <p:nvSpPr>
          <p:cNvPr id="4" name="TextBox 3">
            <a:extLst>
              <a:ext uri="{FF2B5EF4-FFF2-40B4-BE49-F238E27FC236}">
                <a16:creationId xmlns:a16="http://schemas.microsoft.com/office/drawing/2014/main" id="{4D9A4969-794D-382B-27D1-20CC5646B9A4}"/>
              </a:ext>
            </a:extLst>
          </p:cNvPr>
          <p:cNvSpPr txBox="1"/>
          <p:nvPr/>
        </p:nvSpPr>
        <p:spPr>
          <a:xfrm>
            <a:off x="7131353" y="3784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030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E8041-B38F-2C46-34E4-12333279D8FC}"/>
              </a:ext>
            </a:extLst>
          </p:cNvPr>
          <p:cNvSpPr>
            <a:spLocks noGrp="1"/>
          </p:cNvSpPr>
          <p:nvPr>
            <p:ph type="title"/>
          </p:nvPr>
        </p:nvSpPr>
        <p:spPr/>
        <p:txBody>
          <a:bodyPr/>
          <a:lstStyle/>
          <a:p>
            <a:r>
              <a:rPr lang="en-GB" dirty="0"/>
              <a:t>Initialize</a:t>
            </a:r>
            <a:endParaRPr lang="en-SE" dirty="0"/>
          </a:p>
        </p:txBody>
      </p:sp>
      <p:sp>
        <p:nvSpPr>
          <p:cNvPr id="3" name="Content Placeholder 2">
            <a:extLst>
              <a:ext uri="{FF2B5EF4-FFF2-40B4-BE49-F238E27FC236}">
                <a16:creationId xmlns:a16="http://schemas.microsoft.com/office/drawing/2014/main" id="{BA967C86-4481-151F-69BA-6395BBA93E43}"/>
              </a:ext>
            </a:extLst>
          </p:cNvPr>
          <p:cNvSpPr>
            <a:spLocks noGrp="1"/>
          </p:cNvSpPr>
          <p:nvPr>
            <p:ph idx="1"/>
          </p:nvPr>
        </p:nvSpPr>
        <p:spPr/>
        <p:txBody>
          <a:bodyPr/>
          <a:lstStyle/>
          <a:p>
            <a:endParaRPr lang="en-SE" dirty="0"/>
          </a:p>
        </p:txBody>
      </p:sp>
      <p:pic>
        <p:nvPicPr>
          <p:cNvPr id="7" name="Picture 6">
            <a:extLst>
              <a:ext uri="{FF2B5EF4-FFF2-40B4-BE49-F238E27FC236}">
                <a16:creationId xmlns:a16="http://schemas.microsoft.com/office/drawing/2014/main" id="{34BAF77F-78EE-8D22-20A0-24E4F7D08FC6}"/>
              </a:ext>
            </a:extLst>
          </p:cNvPr>
          <p:cNvPicPr>
            <a:picLocks noChangeAspect="1"/>
          </p:cNvPicPr>
          <p:nvPr/>
        </p:nvPicPr>
        <p:blipFill>
          <a:blip r:embed="rId2"/>
          <a:stretch>
            <a:fillRect/>
          </a:stretch>
        </p:blipFill>
        <p:spPr>
          <a:xfrm>
            <a:off x="903514" y="1736027"/>
            <a:ext cx="7648339" cy="3385945"/>
          </a:xfrm>
          <a:prstGeom prst="rect">
            <a:avLst/>
          </a:prstGeom>
        </p:spPr>
      </p:pic>
      <p:sp>
        <p:nvSpPr>
          <p:cNvPr id="4" name="TextBox 3">
            <a:extLst>
              <a:ext uri="{FF2B5EF4-FFF2-40B4-BE49-F238E27FC236}">
                <a16:creationId xmlns:a16="http://schemas.microsoft.com/office/drawing/2014/main" id="{FAA24EF9-9E70-2A32-4E3F-564240CAC99D}"/>
              </a:ext>
            </a:extLst>
          </p:cNvPr>
          <p:cNvSpPr txBox="1"/>
          <p:nvPr/>
        </p:nvSpPr>
        <p:spPr>
          <a:xfrm>
            <a:off x="7131353" y="3784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4546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68BE9-BAF9-7368-6B82-95FF25A192AE}"/>
              </a:ext>
            </a:extLst>
          </p:cNvPr>
          <p:cNvSpPr>
            <a:spLocks noGrp="1"/>
          </p:cNvSpPr>
          <p:nvPr>
            <p:ph type="title"/>
          </p:nvPr>
        </p:nvSpPr>
        <p:spPr/>
        <p:txBody>
          <a:bodyPr/>
          <a:lstStyle/>
          <a:p>
            <a:r>
              <a:rPr lang="en-GB" dirty="0"/>
              <a:t>Visit Node A</a:t>
            </a:r>
            <a:endParaRPr lang="en-SE" dirty="0"/>
          </a:p>
        </p:txBody>
      </p:sp>
      <p:sp>
        <p:nvSpPr>
          <p:cNvPr id="3" name="Content Placeholder 2">
            <a:extLst>
              <a:ext uri="{FF2B5EF4-FFF2-40B4-BE49-F238E27FC236}">
                <a16:creationId xmlns:a16="http://schemas.microsoft.com/office/drawing/2014/main" id="{8C52CB22-8B02-6024-DB1A-DB7765E85768}"/>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F930F201-3B8A-2F91-FCF5-64B10D1DF89C}"/>
              </a:ext>
            </a:extLst>
          </p:cNvPr>
          <p:cNvPicPr>
            <a:picLocks noChangeAspect="1"/>
          </p:cNvPicPr>
          <p:nvPr/>
        </p:nvPicPr>
        <p:blipFill>
          <a:blip r:embed="rId2"/>
          <a:stretch>
            <a:fillRect/>
          </a:stretch>
        </p:blipFill>
        <p:spPr>
          <a:xfrm>
            <a:off x="737604" y="1600200"/>
            <a:ext cx="7668791" cy="3401662"/>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E7BF997-AFAE-BF31-2C13-E3DDA96E079A}"/>
                  </a:ext>
                </a:extLst>
              </p:cNvPr>
              <p:cNvSpPr/>
              <p:nvPr/>
            </p:nvSpPr>
            <p:spPr>
              <a:xfrm>
                <a:off x="1562099" y="5257800"/>
                <a:ext cx="6019799"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e[A][B].weight() =</a:t>
                </a:r>
                <a:r>
                  <a:rPr lang="en-GB" dirty="0">
                    <a:solidFill>
                      <a:schemeClr val="tx1"/>
                    </a:solidFill>
                    <a:latin typeface="Times New Roman" panose="02020603050405020304" pitchFamily="18" charset="0"/>
                    <a:cs typeface="Times New Roman" panose="02020603050405020304" pitchFamily="18" charset="0"/>
                  </a:rPr>
                  <a:t> 0+2 = 2</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e[A][B].weight() =</a:t>
                </a:r>
                <a:r>
                  <a:rPr lang="en-GB" dirty="0">
                    <a:solidFill>
                      <a:schemeClr val="tx1"/>
                    </a:solidFill>
                    <a:latin typeface="Times New Roman" panose="02020603050405020304" pitchFamily="18" charset="0"/>
                    <a:cs typeface="Times New Roman" panose="02020603050405020304" pitchFamily="18" charset="0"/>
                  </a:rPr>
                  <a:t> 2 </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a:t>
                </a:r>
                <a14:m>
                  <m:oMath xmlns:m="http://schemas.openxmlformats.org/officeDocument/2006/math">
                    <m:r>
                      <a:rPr lang="en-GB" b="0" i="1" smtClean="0">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e[A][D].weight() =</a:t>
                </a:r>
                <a:r>
                  <a:rPr lang="en-GB" dirty="0">
                    <a:solidFill>
                      <a:schemeClr val="tx1"/>
                    </a:solidFill>
                    <a:latin typeface="Times New Roman" panose="02020603050405020304" pitchFamily="18" charset="0"/>
                    <a:cs typeface="Times New Roman" panose="02020603050405020304" pitchFamily="18" charset="0"/>
                  </a:rPr>
                  <a:t> 0+8 = 8</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e[A][D].weight() = 8</a:t>
                </a:r>
              </a:p>
            </p:txBody>
          </p:sp>
        </mc:Choice>
        <mc:Fallback xmlns="">
          <p:sp>
            <p:nvSpPr>
              <p:cNvPr id="8" name="Rectangle 7">
                <a:extLst>
                  <a:ext uri="{FF2B5EF4-FFF2-40B4-BE49-F238E27FC236}">
                    <a16:creationId xmlns:a16="http://schemas.microsoft.com/office/drawing/2014/main" id="{EE7BF997-AFAE-BF31-2C13-E3DDA96E079A}"/>
                  </a:ext>
                </a:extLst>
              </p:cNvPr>
              <p:cNvSpPr>
                <a:spLocks noRot="1" noChangeAspect="1" noMove="1" noResize="1" noEditPoints="1" noAdjustHandles="1" noChangeArrowheads="1" noChangeShapeType="1" noTextEdit="1"/>
              </p:cNvSpPr>
              <p:nvPr/>
            </p:nvSpPr>
            <p:spPr>
              <a:xfrm>
                <a:off x="1562099" y="5257800"/>
                <a:ext cx="6019799" cy="1200329"/>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29" name="Ink 28">
                <a:extLst>
                  <a:ext uri="{FF2B5EF4-FFF2-40B4-BE49-F238E27FC236}">
                    <a16:creationId xmlns:a16="http://schemas.microsoft.com/office/drawing/2014/main" id="{3414E581-497A-4E2B-BCDB-1BE2F6CDE145}"/>
                  </a:ext>
                </a:extLst>
              </p14:cNvPr>
              <p14:cNvContentPartPr/>
              <p14:nvPr/>
            </p14:nvContentPartPr>
            <p14:xfrm>
              <a:off x="11997012" y="5454608"/>
              <a:ext cx="360" cy="360"/>
            </p14:xfrm>
          </p:contentPart>
        </mc:Choice>
        <mc:Fallback xmlns="">
          <p:pic>
            <p:nvPicPr>
              <p:cNvPr id="29" name="Ink 28">
                <a:extLst>
                  <a:ext uri="{FF2B5EF4-FFF2-40B4-BE49-F238E27FC236}">
                    <a16:creationId xmlns:a16="http://schemas.microsoft.com/office/drawing/2014/main" id="{3414E581-497A-4E2B-BCDB-1BE2F6CDE145}"/>
                  </a:ext>
                </a:extLst>
              </p:cNvPr>
              <p:cNvPicPr/>
              <p:nvPr/>
            </p:nvPicPr>
            <p:blipFill>
              <a:blip r:embed="rId15"/>
              <a:stretch>
                <a:fillRect/>
              </a:stretch>
            </p:blipFill>
            <p:spPr>
              <a:xfrm>
                <a:off x="11988372" y="5445608"/>
                <a:ext cx="18000" cy="18000"/>
              </a:xfrm>
              <a:prstGeom prst="rect">
                <a:avLst/>
              </a:prstGeom>
            </p:spPr>
          </p:pic>
        </mc:Fallback>
      </mc:AlternateContent>
      <p:sp>
        <p:nvSpPr>
          <p:cNvPr id="4" name="TextBox 3">
            <a:extLst>
              <a:ext uri="{FF2B5EF4-FFF2-40B4-BE49-F238E27FC236}">
                <a16:creationId xmlns:a16="http://schemas.microsoft.com/office/drawing/2014/main" id="{5CD87517-0F60-7535-C6D3-ADD3108147E7}"/>
              </a:ext>
            </a:extLst>
          </p:cNvPr>
          <p:cNvSpPr txBox="1"/>
          <p:nvPr/>
        </p:nvSpPr>
        <p:spPr>
          <a:xfrm>
            <a:off x="7131353" y="3784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963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F8D1D-A738-2941-0E14-4854DDC88448}"/>
              </a:ext>
            </a:extLst>
          </p:cNvPr>
          <p:cNvSpPr>
            <a:spLocks noGrp="1"/>
          </p:cNvSpPr>
          <p:nvPr>
            <p:ph type="title"/>
          </p:nvPr>
        </p:nvSpPr>
        <p:spPr/>
        <p:txBody>
          <a:bodyPr/>
          <a:lstStyle/>
          <a:p>
            <a:r>
              <a:rPr lang="en-GB" dirty="0"/>
              <a:t>Visit Node B</a:t>
            </a:r>
            <a:endParaRPr lang="en-SE" dirty="0"/>
          </a:p>
        </p:txBody>
      </p:sp>
      <p:sp>
        <p:nvSpPr>
          <p:cNvPr id="3" name="Content Placeholder 2">
            <a:extLst>
              <a:ext uri="{FF2B5EF4-FFF2-40B4-BE49-F238E27FC236}">
                <a16:creationId xmlns:a16="http://schemas.microsoft.com/office/drawing/2014/main" id="{31FDFA1F-E60C-28A1-CBF2-CD9129D07BCB}"/>
              </a:ext>
            </a:extLst>
          </p:cNvPr>
          <p:cNvSpPr>
            <a:spLocks noGrp="1"/>
          </p:cNvSpPr>
          <p:nvPr>
            <p:ph idx="1"/>
          </p:nvPr>
        </p:nvSpPr>
        <p:spPr/>
        <p:txBody>
          <a:bodyPr/>
          <a:lstStyle/>
          <a:p>
            <a:endParaRPr lang="en-SE" dirty="0"/>
          </a:p>
        </p:txBody>
      </p:sp>
      <p:pic>
        <p:nvPicPr>
          <p:cNvPr id="7" name="Picture 6">
            <a:extLst>
              <a:ext uri="{FF2B5EF4-FFF2-40B4-BE49-F238E27FC236}">
                <a16:creationId xmlns:a16="http://schemas.microsoft.com/office/drawing/2014/main" id="{9E92E6F0-6E4F-8226-2C36-DBE19FB378DE}"/>
              </a:ext>
            </a:extLst>
          </p:cNvPr>
          <p:cNvPicPr>
            <a:picLocks noChangeAspect="1"/>
          </p:cNvPicPr>
          <p:nvPr/>
        </p:nvPicPr>
        <p:blipFill>
          <a:blip r:embed="rId3"/>
          <a:stretch>
            <a:fillRect/>
          </a:stretch>
        </p:blipFill>
        <p:spPr>
          <a:xfrm>
            <a:off x="807085" y="1573502"/>
            <a:ext cx="7529830" cy="3353186"/>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230AFDE1-4BE3-1924-5DAC-80F6E009C6EA}"/>
                  </a:ext>
                </a:extLst>
              </p:cNvPr>
              <p:cNvSpPr/>
              <p:nvPr/>
            </p:nvSpPr>
            <p:spPr>
              <a:xfrm>
                <a:off x="1823867" y="5109250"/>
                <a:ext cx="5889171"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8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e[B][D].weight() =</a:t>
                </a:r>
                <a:r>
                  <a:rPr lang="en-GB" dirty="0">
                    <a:solidFill>
                      <a:schemeClr val="tx1"/>
                    </a:solidFill>
                    <a:latin typeface="Times New Roman" panose="02020603050405020304" pitchFamily="18" charset="0"/>
                    <a:cs typeface="Times New Roman" panose="02020603050405020304" pitchFamily="18" charset="0"/>
                  </a:rPr>
                  <a:t> 2+5 = 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e[B][D].weight() = 7</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e[B][E].weight() =</a:t>
                </a:r>
                <a:r>
                  <a:rPr lang="en-GB" dirty="0">
                    <a:solidFill>
                      <a:schemeClr val="tx1"/>
                    </a:solidFill>
                    <a:latin typeface="Times New Roman" panose="02020603050405020304" pitchFamily="18" charset="0"/>
                    <a:cs typeface="Times New Roman" panose="02020603050405020304" pitchFamily="18" charset="0"/>
                  </a:rPr>
                  <a:t> 2+6 = 8</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e[B][E].weight() = 8</a:t>
                </a:r>
              </a:p>
            </p:txBody>
          </p:sp>
        </mc:Choice>
        <mc:Fallback xmlns="">
          <p:sp>
            <p:nvSpPr>
              <p:cNvPr id="11" name="Rectangle 10">
                <a:extLst>
                  <a:ext uri="{FF2B5EF4-FFF2-40B4-BE49-F238E27FC236}">
                    <a16:creationId xmlns:a16="http://schemas.microsoft.com/office/drawing/2014/main" id="{230AFDE1-4BE3-1924-5DAC-80F6E009C6EA}"/>
                  </a:ext>
                </a:extLst>
              </p:cNvPr>
              <p:cNvSpPr>
                <a:spLocks noRot="1" noChangeAspect="1" noMove="1" noResize="1" noEditPoints="1" noAdjustHandles="1" noChangeArrowheads="1" noChangeShapeType="1" noTextEdit="1"/>
              </p:cNvSpPr>
              <p:nvPr/>
            </p:nvSpPr>
            <p:spPr>
              <a:xfrm>
                <a:off x="1823867" y="5109250"/>
                <a:ext cx="5889171" cy="1200329"/>
              </a:xfrm>
              <a:prstGeom prst="rect">
                <a:avLst/>
              </a:prstGeom>
              <a:blipFill>
                <a:blip r:embed="rId4"/>
                <a:stretch>
                  <a:fillRect/>
                </a:stretch>
              </a:blipFill>
            </p:spPr>
            <p:txBody>
              <a:bodyPr/>
              <a:lstStyle/>
              <a:p>
                <a:r>
                  <a:rPr lang="en-SE">
                    <a:noFill/>
                  </a:rPr>
                  <a:t> </a:t>
                </a:r>
              </a:p>
            </p:txBody>
          </p:sp>
        </mc:Fallback>
      </mc:AlternateContent>
      <p:sp>
        <p:nvSpPr>
          <p:cNvPr id="59" name="SMARTInkShape-169">
            <a:extLst>
              <a:ext uri="{FF2B5EF4-FFF2-40B4-BE49-F238E27FC236}">
                <a16:creationId xmlns:a16="http://schemas.microsoft.com/office/drawing/2014/main" id="{5BB196DC-AB5E-4997-9231-4C229A6DCFD9}"/>
              </a:ext>
            </a:extLst>
          </p:cNvPr>
          <p:cNvSpPr/>
          <p:nvPr>
            <p:custDataLst>
              <p:tags r:id="rId1"/>
            </p:custDataLst>
          </p:nvPr>
        </p:nvSpPr>
        <p:spPr>
          <a:xfrm>
            <a:off x="4768453" y="580430"/>
            <a:ext cx="17860" cy="17860"/>
          </a:xfrm>
          <a:custGeom>
            <a:avLst/>
            <a:gdLst/>
            <a:ahLst/>
            <a:cxnLst/>
            <a:rect l="0" t="0" r="0" b="0"/>
            <a:pathLst>
              <a:path w="17860" h="17860">
                <a:moveTo>
                  <a:pt x="17859" y="17859"/>
                </a:moveTo>
                <a:lnTo>
                  <a:pt x="17859" y="17859"/>
                </a:lnTo>
                <a:lnTo>
                  <a:pt x="10171" y="17859"/>
                </a:lnTo>
                <a:lnTo>
                  <a:pt x="4557" y="13119"/>
                </a:lnTo>
                <a:lnTo>
                  <a:pt x="2025" y="8145"/>
                </a:lnTo>
                <a:lnTo>
                  <a:pt x="0"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0F6F2A3B-23C2-582A-FBA3-AF56B81E7D32}"/>
              </a:ext>
            </a:extLst>
          </p:cNvPr>
          <p:cNvSpPr txBox="1"/>
          <p:nvPr/>
        </p:nvSpPr>
        <p:spPr>
          <a:xfrm>
            <a:off x="7131353" y="3784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576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2CFE2-7589-A0BC-5C3E-7541A9C4ABF5}"/>
              </a:ext>
            </a:extLst>
          </p:cNvPr>
          <p:cNvSpPr>
            <a:spLocks noGrp="1"/>
          </p:cNvSpPr>
          <p:nvPr>
            <p:ph type="title"/>
          </p:nvPr>
        </p:nvSpPr>
        <p:spPr/>
        <p:txBody>
          <a:bodyPr/>
          <a:lstStyle/>
          <a:p>
            <a:r>
              <a:rPr lang="en-GB" dirty="0"/>
              <a:t>Visit Node D</a:t>
            </a:r>
            <a:endParaRPr lang="en-SE" dirty="0"/>
          </a:p>
        </p:txBody>
      </p:sp>
      <p:sp>
        <p:nvSpPr>
          <p:cNvPr id="3" name="Content Placeholder 2">
            <a:extLst>
              <a:ext uri="{FF2B5EF4-FFF2-40B4-BE49-F238E27FC236}">
                <a16:creationId xmlns:a16="http://schemas.microsoft.com/office/drawing/2014/main" id="{22F63FA0-2E08-1F91-DAEC-FEECED5A0DD5}"/>
              </a:ext>
            </a:extLst>
          </p:cNvPr>
          <p:cNvSpPr>
            <a:spLocks noGrp="1"/>
          </p:cNvSpPr>
          <p:nvPr>
            <p:ph idx="1"/>
          </p:nvPr>
        </p:nvSpPr>
        <p:spPr>
          <a:xfrm>
            <a:off x="457200" y="1600200"/>
            <a:ext cx="8229600" cy="2583318"/>
          </a:xfrm>
        </p:spPr>
        <p:txBody>
          <a:bodyPr/>
          <a:lstStyle/>
          <a:p>
            <a:endParaRPr lang="en-SE"/>
          </a:p>
        </p:txBody>
      </p:sp>
      <p:pic>
        <p:nvPicPr>
          <p:cNvPr id="7" name="Picture 6">
            <a:extLst>
              <a:ext uri="{FF2B5EF4-FFF2-40B4-BE49-F238E27FC236}">
                <a16:creationId xmlns:a16="http://schemas.microsoft.com/office/drawing/2014/main" id="{A434B5F2-A1CF-960F-18F1-2D3BB58BDE63}"/>
              </a:ext>
            </a:extLst>
          </p:cNvPr>
          <p:cNvPicPr>
            <a:picLocks noChangeAspect="1"/>
          </p:cNvPicPr>
          <p:nvPr/>
        </p:nvPicPr>
        <p:blipFill>
          <a:blip r:embed="rId2"/>
          <a:stretch>
            <a:fillRect/>
          </a:stretch>
        </p:blipFill>
        <p:spPr>
          <a:xfrm>
            <a:off x="1023257" y="1600200"/>
            <a:ext cx="7402285" cy="3305241"/>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2AAD769-EEEB-B87E-6257-7690EB96F1FA}"/>
                  </a:ext>
                </a:extLst>
              </p:cNvPr>
              <p:cNvSpPr/>
              <p:nvPr/>
            </p:nvSpPr>
            <p:spPr>
              <a:xfrm>
                <a:off x="1725386" y="5088003"/>
                <a:ext cx="5998028"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8 &lt;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e[D][E].weight() =</a:t>
                </a:r>
                <a:r>
                  <a:rPr lang="en-GB" dirty="0">
                    <a:solidFill>
                      <a:schemeClr val="tx1"/>
                    </a:solidFill>
                    <a:latin typeface="Times New Roman" panose="02020603050405020304" pitchFamily="18" charset="0"/>
                    <a:cs typeface="Times New Roman" panose="02020603050405020304" pitchFamily="18" charset="0"/>
                  </a:rPr>
                  <a:t> 7+3 = 10</a:t>
                </a:r>
              </a:p>
              <a:p>
                <a:r>
                  <a:rPr lang="en-US" dirty="0">
                    <a:solidFill>
                      <a:schemeClr val="tx1"/>
                    </a:solidFill>
                    <a:latin typeface="Times New Roman" panose="02020603050405020304" pitchFamily="18" charset="0"/>
                    <a:cs typeface="Times New Roman" panose="02020603050405020304" pitchFamily="18" charset="0"/>
                  </a:rPr>
                  <a:t>No update,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stays 8</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e[D][F].weight() =</a:t>
                </a:r>
                <a:r>
                  <a:rPr lang="en-GB" dirty="0">
                    <a:solidFill>
                      <a:schemeClr val="tx1"/>
                    </a:solidFill>
                    <a:latin typeface="Times New Roman" panose="02020603050405020304" pitchFamily="18" charset="0"/>
                    <a:cs typeface="Times New Roman" panose="02020603050405020304" pitchFamily="18" charset="0"/>
                  </a:rPr>
                  <a:t> 7+2 = 9</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e[D][E].weight() = 9</a:t>
                </a:r>
              </a:p>
            </p:txBody>
          </p:sp>
        </mc:Choice>
        <mc:Fallback xmlns="">
          <p:sp>
            <p:nvSpPr>
              <p:cNvPr id="8" name="Rectangle 7">
                <a:extLst>
                  <a:ext uri="{FF2B5EF4-FFF2-40B4-BE49-F238E27FC236}">
                    <a16:creationId xmlns:a16="http://schemas.microsoft.com/office/drawing/2014/main" id="{F2AAD769-EEEB-B87E-6257-7690EB96F1FA}"/>
                  </a:ext>
                </a:extLst>
              </p:cNvPr>
              <p:cNvSpPr>
                <a:spLocks noRot="1" noChangeAspect="1" noMove="1" noResize="1" noEditPoints="1" noAdjustHandles="1" noChangeArrowheads="1" noChangeShapeType="1" noTextEdit="1"/>
              </p:cNvSpPr>
              <p:nvPr/>
            </p:nvSpPr>
            <p:spPr>
              <a:xfrm>
                <a:off x="1725386" y="5088003"/>
                <a:ext cx="5998028" cy="1200329"/>
              </a:xfrm>
              <a:prstGeom prst="rect">
                <a:avLst/>
              </a:prstGeom>
              <a:blipFill>
                <a:blip r:embed="rId3"/>
                <a:stretch>
                  <a:fillRect/>
                </a:stretch>
              </a:blipFill>
            </p:spPr>
            <p:txBody>
              <a:bodyPr/>
              <a:lstStyle/>
              <a:p>
                <a:r>
                  <a:rPr lang="en-SE">
                    <a:noFill/>
                  </a:rPr>
                  <a:t> </a:t>
                </a:r>
              </a:p>
            </p:txBody>
          </p:sp>
        </mc:Fallback>
      </mc:AlternateContent>
      <p:sp>
        <p:nvSpPr>
          <p:cNvPr id="4" name="TextBox 3">
            <a:extLst>
              <a:ext uri="{FF2B5EF4-FFF2-40B4-BE49-F238E27FC236}">
                <a16:creationId xmlns:a16="http://schemas.microsoft.com/office/drawing/2014/main" id="{3E980239-FCF7-1CEF-A6D9-74A05BAC7277}"/>
              </a:ext>
            </a:extLst>
          </p:cNvPr>
          <p:cNvSpPr txBox="1"/>
          <p:nvPr/>
        </p:nvSpPr>
        <p:spPr>
          <a:xfrm>
            <a:off x="7131353" y="3784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616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E61FD-BC1B-F772-7336-6DABCC2F80EC}"/>
              </a:ext>
            </a:extLst>
          </p:cNvPr>
          <p:cNvSpPr>
            <a:spLocks noGrp="1"/>
          </p:cNvSpPr>
          <p:nvPr>
            <p:ph type="title"/>
          </p:nvPr>
        </p:nvSpPr>
        <p:spPr/>
        <p:txBody>
          <a:bodyPr/>
          <a:lstStyle/>
          <a:p>
            <a:r>
              <a:rPr lang="en-GB" dirty="0"/>
              <a:t>Visit Node E</a:t>
            </a:r>
            <a:endParaRPr lang="en-SE" dirty="0"/>
          </a:p>
        </p:txBody>
      </p:sp>
      <p:sp>
        <p:nvSpPr>
          <p:cNvPr id="3" name="Content Placeholder 2">
            <a:extLst>
              <a:ext uri="{FF2B5EF4-FFF2-40B4-BE49-F238E27FC236}">
                <a16:creationId xmlns:a16="http://schemas.microsoft.com/office/drawing/2014/main" id="{ABC2EBAB-D624-275D-2AA9-C87F5F591DE7}"/>
              </a:ext>
            </a:extLst>
          </p:cNvPr>
          <p:cNvSpPr>
            <a:spLocks noGrp="1"/>
          </p:cNvSpPr>
          <p:nvPr>
            <p:ph idx="1"/>
          </p:nvPr>
        </p:nvSpPr>
        <p:spPr/>
        <p:txBody>
          <a:bodyPr/>
          <a:lstStyle/>
          <a:p>
            <a:endParaRPr lang="en-SE"/>
          </a:p>
        </p:txBody>
      </p:sp>
      <p:pic>
        <p:nvPicPr>
          <p:cNvPr id="10" name="Picture 9">
            <a:extLst>
              <a:ext uri="{FF2B5EF4-FFF2-40B4-BE49-F238E27FC236}">
                <a16:creationId xmlns:a16="http://schemas.microsoft.com/office/drawing/2014/main" id="{738F4B8A-132B-7B1B-B0A0-E8AE2B4CD077}"/>
              </a:ext>
            </a:extLst>
          </p:cNvPr>
          <p:cNvPicPr>
            <a:picLocks noChangeAspect="1"/>
          </p:cNvPicPr>
          <p:nvPr/>
        </p:nvPicPr>
        <p:blipFill>
          <a:blip r:embed="rId2"/>
          <a:stretch>
            <a:fillRect/>
          </a:stretch>
        </p:blipFill>
        <p:spPr>
          <a:xfrm>
            <a:off x="1010727" y="1558853"/>
            <a:ext cx="7377571" cy="3275700"/>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AB508262-F265-4F7D-A8B8-DD2CE10A66A1}"/>
                  </a:ext>
                </a:extLst>
              </p:cNvPr>
              <p:cNvSpPr/>
              <p:nvPr/>
            </p:nvSpPr>
            <p:spPr>
              <a:xfrm>
                <a:off x="1572986" y="4962491"/>
                <a:ext cx="5998028"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e[E][C].weight() =</a:t>
                </a:r>
                <a:r>
                  <a:rPr lang="en-GB" dirty="0">
                    <a:solidFill>
                      <a:schemeClr val="tx1"/>
                    </a:solidFill>
                    <a:latin typeface="Times New Roman" panose="02020603050405020304" pitchFamily="18" charset="0"/>
                    <a:cs typeface="Times New Roman" panose="02020603050405020304" pitchFamily="18" charset="0"/>
                  </a:rPr>
                  <a:t> 8+9 = 17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e[E][C].weight() = 17</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9 =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e[E][F].weight() =</a:t>
                </a:r>
                <a:r>
                  <a:rPr lang="en-GB" dirty="0">
                    <a:solidFill>
                      <a:schemeClr val="tx1"/>
                    </a:solidFill>
                    <a:latin typeface="Times New Roman" panose="02020603050405020304" pitchFamily="18" charset="0"/>
                    <a:cs typeface="Times New Roman" panose="02020603050405020304" pitchFamily="18" charset="0"/>
                  </a:rPr>
                  <a:t> 8+1 = 9</a:t>
                </a:r>
              </a:p>
              <a:p>
                <a:r>
                  <a:rPr lang="en-US" dirty="0">
                    <a:solidFill>
                      <a:schemeClr val="tx1"/>
                    </a:solidFill>
                    <a:latin typeface="Times New Roman" panose="02020603050405020304" pitchFamily="18" charset="0"/>
                    <a:cs typeface="Times New Roman" panose="02020603050405020304" pitchFamily="18" charset="0"/>
                  </a:rPr>
                  <a:t>No update,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stays 9</a:t>
                </a:r>
              </a:p>
            </p:txBody>
          </p:sp>
        </mc:Choice>
        <mc:Fallback xmlns="">
          <p:sp>
            <p:nvSpPr>
              <p:cNvPr id="9" name="Rectangle 8">
                <a:extLst>
                  <a:ext uri="{FF2B5EF4-FFF2-40B4-BE49-F238E27FC236}">
                    <a16:creationId xmlns:a16="http://schemas.microsoft.com/office/drawing/2014/main" id="{AB508262-F265-4F7D-A8B8-DD2CE10A66A1}"/>
                  </a:ext>
                </a:extLst>
              </p:cNvPr>
              <p:cNvSpPr>
                <a:spLocks noRot="1" noChangeAspect="1" noMove="1" noResize="1" noEditPoints="1" noAdjustHandles="1" noChangeArrowheads="1" noChangeShapeType="1" noTextEdit="1"/>
              </p:cNvSpPr>
              <p:nvPr/>
            </p:nvSpPr>
            <p:spPr>
              <a:xfrm>
                <a:off x="1572986" y="4962491"/>
                <a:ext cx="5998028" cy="1200329"/>
              </a:xfrm>
              <a:prstGeom prst="rect">
                <a:avLst/>
              </a:prstGeom>
              <a:blipFill>
                <a:blip r:embed="rId3"/>
                <a:stretch>
                  <a:fillRect/>
                </a:stretch>
              </a:blipFill>
            </p:spPr>
            <p:txBody>
              <a:bodyPr/>
              <a:lstStyle/>
              <a:p>
                <a:r>
                  <a:rPr lang="en-SE">
                    <a:noFill/>
                  </a:rPr>
                  <a:t> </a:t>
                </a:r>
              </a:p>
            </p:txBody>
          </p:sp>
        </mc:Fallback>
      </mc:AlternateContent>
      <p:sp>
        <p:nvSpPr>
          <p:cNvPr id="4" name="TextBox 3">
            <a:extLst>
              <a:ext uri="{FF2B5EF4-FFF2-40B4-BE49-F238E27FC236}">
                <a16:creationId xmlns:a16="http://schemas.microsoft.com/office/drawing/2014/main" id="{6F0E4A45-42E3-460C-4651-F1FABEF77677}"/>
              </a:ext>
            </a:extLst>
          </p:cNvPr>
          <p:cNvSpPr txBox="1"/>
          <p:nvPr/>
        </p:nvSpPr>
        <p:spPr>
          <a:xfrm>
            <a:off x="7131353" y="3784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462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2058F-B253-6034-C2D9-63E2059F0519}"/>
              </a:ext>
            </a:extLst>
          </p:cNvPr>
          <p:cNvSpPr>
            <a:spLocks noGrp="1"/>
          </p:cNvSpPr>
          <p:nvPr>
            <p:ph type="title"/>
          </p:nvPr>
        </p:nvSpPr>
        <p:spPr/>
        <p:txBody>
          <a:bodyPr/>
          <a:lstStyle/>
          <a:p>
            <a:r>
              <a:rPr lang="en-GB" dirty="0"/>
              <a:t>Visit Node F</a:t>
            </a:r>
            <a:endParaRPr lang="en-SE" dirty="0"/>
          </a:p>
        </p:txBody>
      </p:sp>
      <p:sp>
        <p:nvSpPr>
          <p:cNvPr id="3" name="Content Placeholder 2">
            <a:extLst>
              <a:ext uri="{FF2B5EF4-FFF2-40B4-BE49-F238E27FC236}">
                <a16:creationId xmlns:a16="http://schemas.microsoft.com/office/drawing/2014/main" id="{85A9B6F2-0A2E-64B5-FCFE-CFD60C36F62E}"/>
              </a:ext>
            </a:extLst>
          </p:cNvPr>
          <p:cNvSpPr>
            <a:spLocks noGrp="1"/>
          </p:cNvSpPr>
          <p:nvPr>
            <p:ph idx="1"/>
          </p:nvPr>
        </p:nvSpPr>
        <p:spPr/>
        <p:txBody>
          <a:bodyPr/>
          <a:lstStyle/>
          <a:p>
            <a:endParaRPr lang="en-SE" dirty="0"/>
          </a:p>
        </p:txBody>
      </p:sp>
      <p:sp>
        <p:nvSpPr>
          <p:cNvPr id="8" name="Rectangle 7">
            <a:extLst>
              <a:ext uri="{FF2B5EF4-FFF2-40B4-BE49-F238E27FC236}">
                <a16:creationId xmlns:a16="http://schemas.microsoft.com/office/drawing/2014/main" id="{BA61F58A-D3A3-86DE-6EA5-E362546AC44D}"/>
              </a:ext>
            </a:extLst>
          </p:cNvPr>
          <p:cNvSpPr/>
          <p:nvPr/>
        </p:nvSpPr>
        <p:spPr>
          <a:xfrm>
            <a:off x="1752601" y="5002666"/>
            <a:ext cx="5998028"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17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e[F][C].weight() =</a:t>
            </a:r>
            <a:r>
              <a:rPr lang="en-GB" dirty="0">
                <a:solidFill>
                  <a:schemeClr val="tx1"/>
                </a:solidFill>
                <a:latin typeface="Times New Roman" panose="02020603050405020304" pitchFamily="18" charset="0"/>
                <a:cs typeface="Times New Roman" panose="02020603050405020304" pitchFamily="18" charset="0"/>
              </a:rPr>
              <a:t> 9+3 = 12</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e[F][C].weight() = 12</a:t>
            </a:r>
          </a:p>
        </p:txBody>
      </p:sp>
      <p:pic>
        <p:nvPicPr>
          <p:cNvPr id="7" name="Picture 6">
            <a:extLst>
              <a:ext uri="{FF2B5EF4-FFF2-40B4-BE49-F238E27FC236}">
                <a16:creationId xmlns:a16="http://schemas.microsoft.com/office/drawing/2014/main" id="{AA47957E-630F-A719-CF36-C27F1A303CF8}"/>
              </a:ext>
            </a:extLst>
          </p:cNvPr>
          <p:cNvPicPr>
            <a:picLocks noChangeAspect="1"/>
          </p:cNvPicPr>
          <p:nvPr/>
        </p:nvPicPr>
        <p:blipFill>
          <a:blip r:embed="rId2"/>
          <a:srcRect/>
          <a:stretch/>
        </p:blipFill>
        <p:spPr>
          <a:xfrm>
            <a:off x="942295" y="1589099"/>
            <a:ext cx="7411810" cy="3322286"/>
          </a:xfrm>
          <a:prstGeom prst="rect">
            <a:avLst/>
          </a:prstGeom>
        </p:spPr>
      </p:pic>
      <p:sp>
        <p:nvSpPr>
          <p:cNvPr id="4" name="TextBox 3">
            <a:extLst>
              <a:ext uri="{FF2B5EF4-FFF2-40B4-BE49-F238E27FC236}">
                <a16:creationId xmlns:a16="http://schemas.microsoft.com/office/drawing/2014/main" id="{9C253D1C-DA3C-10DB-A7C8-08BFEB9FBE8E}"/>
              </a:ext>
            </a:extLst>
          </p:cNvPr>
          <p:cNvSpPr txBox="1"/>
          <p:nvPr/>
        </p:nvSpPr>
        <p:spPr>
          <a:xfrm>
            <a:off x="7131353" y="3784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978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2C97D-008F-8B35-91F2-B7015BDAF19C}"/>
              </a:ext>
            </a:extLst>
          </p:cNvPr>
          <p:cNvSpPr>
            <a:spLocks noGrp="1"/>
          </p:cNvSpPr>
          <p:nvPr>
            <p:ph type="title"/>
          </p:nvPr>
        </p:nvSpPr>
        <p:spPr/>
        <p:txBody>
          <a:bodyPr/>
          <a:lstStyle/>
          <a:p>
            <a:r>
              <a:rPr lang="en-GB" dirty="0"/>
              <a:t>End of Algorithm</a:t>
            </a:r>
            <a:endParaRPr lang="en-SE" dirty="0"/>
          </a:p>
        </p:txBody>
      </p:sp>
      <p:sp>
        <p:nvSpPr>
          <p:cNvPr id="3" name="Content Placeholder 2">
            <a:extLst>
              <a:ext uri="{FF2B5EF4-FFF2-40B4-BE49-F238E27FC236}">
                <a16:creationId xmlns:a16="http://schemas.microsoft.com/office/drawing/2014/main" id="{F935BB42-8E0F-51A2-999D-78DB7AF3C5B3}"/>
              </a:ext>
            </a:extLst>
          </p:cNvPr>
          <p:cNvSpPr>
            <a:spLocks noGrp="1"/>
          </p:cNvSpPr>
          <p:nvPr>
            <p:ph idx="1"/>
          </p:nvPr>
        </p:nvSpPr>
        <p:spPr/>
        <p:txBody>
          <a:bodyPr/>
          <a:lstStyle/>
          <a:p>
            <a:r>
              <a:rPr lang="en-GB" dirty="0"/>
              <a:t>Table contains the shortest distance to each node N from the source node A, and its previous node in the shortest path</a:t>
            </a:r>
            <a:endParaRPr lang="en-SE" dirty="0"/>
          </a:p>
        </p:txBody>
      </p:sp>
      <p:pic>
        <p:nvPicPr>
          <p:cNvPr id="5" name="Picture 4">
            <a:extLst>
              <a:ext uri="{FF2B5EF4-FFF2-40B4-BE49-F238E27FC236}">
                <a16:creationId xmlns:a16="http://schemas.microsoft.com/office/drawing/2014/main" id="{F0550E8A-A4B4-3EEB-0DBF-2DDCEFE649C4}"/>
              </a:ext>
            </a:extLst>
          </p:cNvPr>
          <p:cNvPicPr>
            <a:picLocks noChangeAspect="1"/>
          </p:cNvPicPr>
          <p:nvPr/>
        </p:nvPicPr>
        <p:blipFill>
          <a:blip r:embed="rId2"/>
          <a:stretch>
            <a:fillRect/>
          </a:stretch>
        </p:blipFill>
        <p:spPr>
          <a:xfrm>
            <a:off x="981186" y="2732313"/>
            <a:ext cx="7377571" cy="3258004"/>
          </a:xfrm>
          <a:prstGeom prst="rect">
            <a:avLst/>
          </a:prstGeom>
        </p:spPr>
      </p:pic>
      <p:sp>
        <p:nvSpPr>
          <p:cNvPr id="4" name="TextBox 3">
            <a:extLst>
              <a:ext uri="{FF2B5EF4-FFF2-40B4-BE49-F238E27FC236}">
                <a16:creationId xmlns:a16="http://schemas.microsoft.com/office/drawing/2014/main" id="{4AB02CBE-7461-E090-E882-1B09A44F987E}"/>
              </a:ext>
            </a:extLst>
          </p:cNvPr>
          <p:cNvSpPr txBox="1"/>
          <p:nvPr/>
        </p:nvSpPr>
        <p:spPr>
          <a:xfrm>
            <a:off x="7131353" y="3784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1789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1786D-A742-5EFF-285B-A1270A4112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7FE2A-44BF-FBC4-6484-554D34A7BB9D}"/>
              </a:ext>
            </a:extLst>
          </p:cNvPr>
          <p:cNvSpPr>
            <a:spLocks noGrp="1"/>
          </p:cNvSpPr>
          <p:nvPr>
            <p:ph type="title"/>
          </p:nvPr>
        </p:nvSpPr>
        <p:spPr/>
        <p:txBody>
          <a:bodyPr/>
          <a:lstStyle/>
          <a:p>
            <a:r>
              <a:rPr lang="en-GB" dirty="0"/>
              <a:t>Getting the Shortest Path from A to C</a:t>
            </a:r>
            <a:endParaRPr lang="en-SE" dirty="0"/>
          </a:p>
        </p:txBody>
      </p:sp>
      <p:sp>
        <p:nvSpPr>
          <p:cNvPr id="3" name="Content Placeholder 2">
            <a:extLst>
              <a:ext uri="{FF2B5EF4-FFF2-40B4-BE49-F238E27FC236}">
                <a16:creationId xmlns:a16="http://schemas.microsoft.com/office/drawing/2014/main" id="{D43A3A6D-03DA-DBFE-15B4-0376D24C7A19}"/>
              </a:ext>
            </a:extLst>
          </p:cNvPr>
          <p:cNvSpPr>
            <a:spLocks noGrp="1"/>
          </p:cNvSpPr>
          <p:nvPr>
            <p:ph idx="1"/>
          </p:nvPr>
        </p:nvSpPr>
        <p:spPr/>
        <p:txBody>
          <a:bodyPr/>
          <a:lstStyle/>
          <a:p>
            <a:r>
              <a:rPr lang="en-GB" dirty="0"/>
              <a:t>C’s previous node is F; F’s previous node is D; D’s previous node is B; B’s previous node is A</a:t>
            </a:r>
          </a:p>
          <a:p>
            <a:r>
              <a:rPr lang="en-GB" dirty="0"/>
              <a:t>Shortest Path from A to C is ABDFC</a:t>
            </a:r>
            <a:endParaRPr lang="en-SE" dirty="0"/>
          </a:p>
          <a:p>
            <a:endParaRPr lang="en-SE" dirty="0"/>
          </a:p>
          <a:p>
            <a:endParaRPr lang="en-SE" dirty="0"/>
          </a:p>
        </p:txBody>
      </p:sp>
      <p:pic>
        <p:nvPicPr>
          <p:cNvPr id="5" name="Picture 4">
            <a:extLst>
              <a:ext uri="{FF2B5EF4-FFF2-40B4-BE49-F238E27FC236}">
                <a16:creationId xmlns:a16="http://schemas.microsoft.com/office/drawing/2014/main" id="{00994B03-C0B2-0222-E13D-CE6F1699B07F}"/>
              </a:ext>
            </a:extLst>
          </p:cNvPr>
          <p:cNvPicPr>
            <a:picLocks noChangeAspect="1"/>
          </p:cNvPicPr>
          <p:nvPr/>
        </p:nvPicPr>
        <p:blipFill>
          <a:blip r:embed="rId7"/>
          <a:srcRect/>
          <a:stretch/>
        </p:blipFill>
        <p:spPr>
          <a:xfrm>
            <a:off x="815349" y="2960913"/>
            <a:ext cx="7360901" cy="3258004"/>
          </a:xfrm>
          <a:prstGeom prst="rect">
            <a:avLst/>
          </a:prstGeom>
        </p:spPr>
      </p:pic>
      <p:sp>
        <p:nvSpPr>
          <p:cNvPr id="4" name="SMARTInkShape-151">
            <a:extLst>
              <a:ext uri="{FF2B5EF4-FFF2-40B4-BE49-F238E27FC236}">
                <a16:creationId xmlns:a16="http://schemas.microsoft.com/office/drawing/2014/main" id="{808AA4E6-5A1B-42EB-A158-C014E8376A4E}"/>
              </a:ext>
            </a:extLst>
          </p:cNvPr>
          <p:cNvSpPr/>
          <p:nvPr>
            <p:custDataLst>
              <p:tags r:id="rId1"/>
            </p:custDataLst>
          </p:nvPr>
        </p:nvSpPr>
        <p:spPr>
          <a:xfrm>
            <a:off x="6241851" y="5036344"/>
            <a:ext cx="1607345" cy="89298"/>
          </a:xfrm>
          <a:custGeom>
            <a:avLst/>
            <a:gdLst/>
            <a:ahLst/>
            <a:cxnLst/>
            <a:rect l="0" t="0" r="0" b="0"/>
            <a:pathLst>
              <a:path w="1607345" h="89298">
                <a:moveTo>
                  <a:pt x="0" y="89297"/>
                </a:moveTo>
                <a:lnTo>
                  <a:pt x="0" y="89297"/>
                </a:lnTo>
                <a:lnTo>
                  <a:pt x="4740" y="84556"/>
                </a:lnTo>
                <a:lnTo>
                  <a:pt x="9714" y="82229"/>
                </a:lnTo>
                <a:lnTo>
                  <a:pt x="23916" y="79620"/>
                </a:lnTo>
                <a:lnTo>
                  <a:pt x="33766" y="74302"/>
                </a:lnTo>
                <a:lnTo>
                  <a:pt x="47818" y="71294"/>
                </a:lnTo>
                <a:lnTo>
                  <a:pt x="59699" y="65551"/>
                </a:lnTo>
                <a:lnTo>
                  <a:pt x="98687" y="56638"/>
                </a:lnTo>
                <a:lnTo>
                  <a:pt x="141846" y="53846"/>
                </a:lnTo>
                <a:lnTo>
                  <a:pt x="185486" y="53579"/>
                </a:lnTo>
                <a:lnTo>
                  <a:pt x="226156" y="53578"/>
                </a:lnTo>
                <a:lnTo>
                  <a:pt x="267111" y="53578"/>
                </a:lnTo>
                <a:lnTo>
                  <a:pt x="305440" y="53578"/>
                </a:lnTo>
                <a:lnTo>
                  <a:pt x="342627" y="53578"/>
                </a:lnTo>
                <a:lnTo>
                  <a:pt x="385511" y="53578"/>
                </a:lnTo>
                <a:lnTo>
                  <a:pt x="422424" y="53578"/>
                </a:lnTo>
                <a:lnTo>
                  <a:pt x="466480" y="53578"/>
                </a:lnTo>
                <a:lnTo>
                  <a:pt x="502800" y="53578"/>
                </a:lnTo>
                <a:lnTo>
                  <a:pt x="539335" y="53578"/>
                </a:lnTo>
                <a:lnTo>
                  <a:pt x="583300" y="53578"/>
                </a:lnTo>
                <a:lnTo>
                  <a:pt x="626196" y="53578"/>
                </a:lnTo>
                <a:lnTo>
                  <a:pt x="669176" y="53578"/>
                </a:lnTo>
                <a:lnTo>
                  <a:pt x="709563" y="53578"/>
                </a:lnTo>
                <a:lnTo>
                  <a:pt x="746718" y="53578"/>
                </a:lnTo>
                <a:lnTo>
                  <a:pt x="789875" y="56223"/>
                </a:lnTo>
                <a:lnTo>
                  <a:pt x="829500" y="61266"/>
                </a:lnTo>
                <a:lnTo>
                  <a:pt x="866446" y="66880"/>
                </a:lnTo>
                <a:lnTo>
                  <a:pt x="904965" y="70537"/>
                </a:lnTo>
                <a:lnTo>
                  <a:pt x="943267" y="70178"/>
                </a:lnTo>
                <a:lnTo>
                  <a:pt x="983058" y="65221"/>
                </a:lnTo>
                <a:lnTo>
                  <a:pt x="1023726" y="63044"/>
                </a:lnTo>
                <a:lnTo>
                  <a:pt x="1064429" y="62613"/>
                </a:lnTo>
                <a:lnTo>
                  <a:pt x="1099435" y="62539"/>
                </a:lnTo>
                <a:lnTo>
                  <a:pt x="1136306" y="62513"/>
                </a:lnTo>
                <a:lnTo>
                  <a:pt x="1177103" y="62508"/>
                </a:lnTo>
                <a:lnTo>
                  <a:pt x="1218858" y="62508"/>
                </a:lnTo>
                <a:lnTo>
                  <a:pt x="1254043" y="62508"/>
                </a:lnTo>
                <a:lnTo>
                  <a:pt x="1289783" y="61515"/>
                </a:lnTo>
                <a:lnTo>
                  <a:pt x="1322090" y="56370"/>
                </a:lnTo>
                <a:lnTo>
                  <a:pt x="1359223" y="54406"/>
                </a:lnTo>
                <a:lnTo>
                  <a:pt x="1402409" y="48946"/>
                </a:lnTo>
                <a:lnTo>
                  <a:pt x="1439752" y="44505"/>
                </a:lnTo>
                <a:lnTo>
                  <a:pt x="1476769" y="38762"/>
                </a:lnTo>
                <a:lnTo>
                  <a:pt x="1514303" y="33674"/>
                </a:lnTo>
                <a:lnTo>
                  <a:pt x="1537443" y="28829"/>
                </a:lnTo>
                <a:lnTo>
                  <a:pt x="1571929" y="22451"/>
                </a:lnTo>
                <a:lnTo>
                  <a:pt x="1581682" y="17255"/>
                </a:lnTo>
                <a:lnTo>
                  <a:pt x="1584283" y="14479"/>
                </a:lnTo>
                <a:lnTo>
                  <a:pt x="1592465" y="11396"/>
                </a:lnTo>
                <a:lnTo>
                  <a:pt x="1607321" y="8933"/>
                </a:lnTo>
                <a:lnTo>
                  <a:pt x="1607344" y="0"/>
                </a:lnTo>
                <a:lnTo>
                  <a:pt x="1598414"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SMARTInkShape-152">
            <a:extLst>
              <a:ext uri="{FF2B5EF4-FFF2-40B4-BE49-F238E27FC236}">
                <a16:creationId xmlns:a16="http://schemas.microsoft.com/office/drawing/2014/main" id="{7BEB87A7-2EFF-40F8-B331-936ABBD9BA0A}"/>
              </a:ext>
            </a:extLst>
          </p:cNvPr>
          <p:cNvSpPr/>
          <p:nvPr>
            <p:custDataLst>
              <p:tags r:id="rId2"/>
            </p:custDataLst>
          </p:nvPr>
        </p:nvSpPr>
        <p:spPr>
          <a:xfrm>
            <a:off x="6197212" y="6116836"/>
            <a:ext cx="1562687" cy="142876"/>
          </a:xfrm>
          <a:custGeom>
            <a:avLst/>
            <a:gdLst/>
            <a:ahLst/>
            <a:cxnLst/>
            <a:rect l="0" t="0" r="0" b="0"/>
            <a:pathLst>
              <a:path w="1562687" h="142876">
                <a:moveTo>
                  <a:pt x="8920" y="62507"/>
                </a:moveTo>
                <a:lnTo>
                  <a:pt x="8920" y="62507"/>
                </a:lnTo>
                <a:lnTo>
                  <a:pt x="0" y="62507"/>
                </a:lnTo>
                <a:lnTo>
                  <a:pt x="40936" y="63500"/>
                </a:lnTo>
                <a:lnTo>
                  <a:pt x="81046" y="74936"/>
                </a:lnTo>
                <a:lnTo>
                  <a:pt x="123341" y="80285"/>
                </a:lnTo>
                <a:lnTo>
                  <a:pt x="164623" y="87223"/>
                </a:lnTo>
                <a:lnTo>
                  <a:pt x="204895" y="95160"/>
                </a:lnTo>
                <a:lnTo>
                  <a:pt x="247141" y="102563"/>
                </a:lnTo>
                <a:lnTo>
                  <a:pt x="289869" y="109197"/>
                </a:lnTo>
                <a:lnTo>
                  <a:pt x="333542" y="116171"/>
                </a:lnTo>
                <a:lnTo>
                  <a:pt x="370956" y="122974"/>
                </a:lnTo>
                <a:lnTo>
                  <a:pt x="412265" y="124612"/>
                </a:lnTo>
                <a:lnTo>
                  <a:pt x="449786" y="124936"/>
                </a:lnTo>
                <a:lnTo>
                  <a:pt x="493946" y="127646"/>
                </a:lnTo>
                <a:lnTo>
                  <a:pt x="532140" y="132700"/>
                </a:lnTo>
                <a:lnTo>
                  <a:pt x="571766" y="133700"/>
                </a:lnTo>
                <a:lnTo>
                  <a:pt x="611489" y="136542"/>
                </a:lnTo>
                <a:lnTo>
                  <a:pt x="640558" y="140998"/>
                </a:lnTo>
                <a:lnTo>
                  <a:pt x="675300" y="142318"/>
                </a:lnTo>
                <a:lnTo>
                  <a:pt x="709735" y="142709"/>
                </a:lnTo>
                <a:lnTo>
                  <a:pt x="751595" y="142842"/>
                </a:lnTo>
                <a:lnTo>
                  <a:pt x="786802" y="142865"/>
                </a:lnTo>
                <a:lnTo>
                  <a:pt x="824732" y="142873"/>
                </a:lnTo>
                <a:lnTo>
                  <a:pt x="868972" y="142875"/>
                </a:lnTo>
                <a:lnTo>
                  <a:pt x="911924" y="138135"/>
                </a:lnTo>
                <a:lnTo>
                  <a:pt x="949770" y="134773"/>
                </a:lnTo>
                <a:lnTo>
                  <a:pt x="993992" y="134108"/>
                </a:lnTo>
                <a:lnTo>
                  <a:pt x="1032199" y="129237"/>
                </a:lnTo>
                <a:lnTo>
                  <a:pt x="1070835" y="124857"/>
                </a:lnTo>
                <a:lnTo>
                  <a:pt x="1107131" y="118112"/>
                </a:lnTo>
                <a:lnTo>
                  <a:pt x="1131373" y="114040"/>
                </a:lnTo>
                <a:lnTo>
                  <a:pt x="1169609" y="101925"/>
                </a:lnTo>
                <a:lnTo>
                  <a:pt x="1206848" y="93972"/>
                </a:lnTo>
                <a:lnTo>
                  <a:pt x="1246766" y="82019"/>
                </a:lnTo>
                <a:lnTo>
                  <a:pt x="1289242" y="70870"/>
                </a:lnTo>
                <a:lnTo>
                  <a:pt x="1333569" y="62617"/>
                </a:lnTo>
                <a:lnTo>
                  <a:pt x="1371062" y="53011"/>
                </a:lnTo>
                <a:lnTo>
                  <a:pt x="1407646" y="41560"/>
                </a:lnTo>
                <a:lnTo>
                  <a:pt x="1446953" y="29743"/>
                </a:lnTo>
                <a:lnTo>
                  <a:pt x="1489372" y="19620"/>
                </a:lnTo>
                <a:lnTo>
                  <a:pt x="1530981" y="9860"/>
                </a:lnTo>
                <a:lnTo>
                  <a:pt x="1542268" y="8213"/>
                </a:lnTo>
                <a:lnTo>
                  <a:pt x="1562684" y="0"/>
                </a:lnTo>
                <a:lnTo>
                  <a:pt x="1562686" y="8820"/>
                </a:lnTo>
                <a:lnTo>
                  <a:pt x="1535897" y="8929"/>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SMARTInkShape-153">
            <a:extLst>
              <a:ext uri="{FF2B5EF4-FFF2-40B4-BE49-F238E27FC236}">
                <a16:creationId xmlns:a16="http://schemas.microsoft.com/office/drawing/2014/main" id="{4D94C0A6-2E44-4948-A6A6-C768563F4D7A}"/>
              </a:ext>
            </a:extLst>
          </p:cNvPr>
          <p:cNvSpPr/>
          <p:nvPr>
            <p:custDataLst>
              <p:tags r:id="rId3"/>
            </p:custDataLst>
          </p:nvPr>
        </p:nvSpPr>
        <p:spPr>
          <a:xfrm>
            <a:off x="6411515" y="5429250"/>
            <a:ext cx="1293444" cy="80368"/>
          </a:xfrm>
          <a:custGeom>
            <a:avLst/>
            <a:gdLst/>
            <a:ahLst/>
            <a:cxnLst/>
            <a:rect l="0" t="0" r="0" b="0"/>
            <a:pathLst>
              <a:path w="1293444" h="80368">
                <a:moveTo>
                  <a:pt x="0" y="26789"/>
                </a:moveTo>
                <a:lnTo>
                  <a:pt x="0" y="26789"/>
                </a:lnTo>
                <a:lnTo>
                  <a:pt x="4740" y="31529"/>
                </a:lnTo>
                <a:lnTo>
                  <a:pt x="40165" y="44881"/>
                </a:lnTo>
                <a:lnTo>
                  <a:pt x="79481" y="56600"/>
                </a:lnTo>
                <a:lnTo>
                  <a:pt x="116375" y="60757"/>
                </a:lnTo>
                <a:lnTo>
                  <a:pt x="154876" y="68299"/>
                </a:lnTo>
                <a:lnTo>
                  <a:pt x="191190" y="71499"/>
                </a:lnTo>
                <a:lnTo>
                  <a:pt x="224660" y="77298"/>
                </a:lnTo>
                <a:lnTo>
                  <a:pt x="267980" y="79457"/>
                </a:lnTo>
                <a:lnTo>
                  <a:pt x="301983" y="80097"/>
                </a:lnTo>
                <a:lnTo>
                  <a:pt x="338736" y="80287"/>
                </a:lnTo>
                <a:lnTo>
                  <a:pt x="369823" y="80332"/>
                </a:lnTo>
                <a:lnTo>
                  <a:pt x="411313" y="80357"/>
                </a:lnTo>
                <a:lnTo>
                  <a:pt x="448741" y="80364"/>
                </a:lnTo>
                <a:lnTo>
                  <a:pt x="490808" y="80367"/>
                </a:lnTo>
                <a:lnTo>
                  <a:pt x="524661" y="80367"/>
                </a:lnTo>
                <a:lnTo>
                  <a:pt x="559826" y="79375"/>
                </a:lnTo>
                <a:lnTo>
                  <a:pt x="595382" y="74230"/>
                </a:lnTo>
                <a:lnTo>
                  <a:pt x="631052" y="72265"/>
                </a:lnTo>
                <a:lnTo>
                  <a:pt x="667748" y="71682"/>
                </a:lnTo>
                <a:lnTo>
                  <a:pt x="709600" y="71510"/>
                </a:lnTo>
                <a:lnTo>
                  <a:pt x="752428" y="70467"/>
                </a:lnTo>
                <a:lnTo>
                  <a:pt x="790693" y="65307"/>
                </a:lnTo>
                <a:lnTo>
                  <a:pt x="827167" y="63337"/>
                </a:lnTo>
                <a:lnTo>
                  <a:pt x="864101" y="62753"/>
                </a:lnTo>
                <a:lnTo>
                  <a:pt x="908006" y="61588"/>
                </a:lnTo>
                <a:lnTo>
                  <a:pt x="944632" y="57799"/>
                </a:lnTo>
                <a:lnTo>
                  <a:pt x="976123" y="55454"/>
                </a:lnTo>
                <a:lnTo>
                  <a:pt x="1013519" y="51487"/>
                </a:lnTo>
                <a:lnTo>
                  <a:pt x="1051388" y="44029"/>
                </a:lnTo>
                <a:lnTo>
                  <a:pt x="1083433" y="39412"/>
                </a:lnTo>
                <a:lnTo>
                  <a:pt x="1117518" y="37360"/>
                </a:lnTo>
                <a:lnTo>
                  <a:pt x="1161375" y="35050"/>
                </a:lnTo>
                <a:lnTo>
                  <a:pt x="1200906" y="28715"/>
                </a:lnTo>
                <a:lnTo>
                  <a:pt x="1244957" y="20905"/>
                </a:lnTo>
                <a:lnTo>
                  <a:pt x="1266224" y="17978"/>
                </a:lnTo>
                <a:lnTo>
                  <a:pt x="1275547" y="10181"/>
                </a:lnTo>
                <a:lnTo>
                  <a:pt x="1284511" y="9039"/>
                </a:lnTo>
                <a:lnTo>
                  <a:pt x="1293443" y="8939"/>
                </a:lnTo>
                <a:lnTo>
                  <a:pt x="1276945"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SMARTInkShape-154">
            <a:extLst>
              <a:ext uri="{FF2B5EF4-FFF2-40B4-BE49-F238E27FC236}">
                <a16:creationId xmlns:a16="http://schemas.microsoft.com/office/drawing/2014/main" id="{7C71F713-0C30-422F-9568-AC08595E2753}"/>
              </a:ext>
            </a:extLst>
          </p:cNvPr>
          <p:cNvSpPr/>
          <p:nvPr>
            <p:custDataLst>
              <p:tags r:id="rId4"/>
            </p:custDataLst>
          </p:nvPr>
        </p:nvSpPr>
        <p:spPr>
          <a:xfrm>
            <a:off x="6340078" y="4652367"/>
            <a:ext cx="1303735" cy="98227"/>
          </a:xfrm>
          <a:custGeom>
            <a:avLst/>
            <a:gdLst/>
            <a:ahLst/>
            <a:cxnLst/>
            <a:rect l="0" t="0" r="0" b="0"/>
            <a:pathLst>
              <a:path w="1303735" h="98227">
                <a:moveTo>
                  <a:pt x="8929" y="8929"/>
                </a:moveTo>
                <a:lnTo>
                  <a:pt x="8929" y="8929"/>
                </a:lnTo>
                <a:lnTo>
                  <a:pt x="368" y="8929"/>
                </a:lnTo>
                <a:lnTo>
                  <a:pt x="0" y="1"/>
                </a:lnTo>
                <a:lnTo>
                  <a:pt x="43354" y="0"/>
                </a:lnTo>
                <a:lnTo>
                  <a:pt x="46762" y="0"/>
                </a:lnTo>
                <a:lnTo>
                  <a:pt x="90771" y="15231"/>
                </a:lnTo>
                <a:lnTo>
                  <a:pt x="127952" y="26857"/>
                </a:lnTo>
                <a:lnTo>
                  <a:pt x="168481" y="38708"/>
                </a:lnTo>
                <a:lnTo>
                  <a:pt x="211286" y="50604"/>
                </a:lnTo>
                <a:lnTo>
                  <a:pt x="254725" y="62508"/>
                </a:lnTo>
                <a:lnTo>
                  <a:pt x="293425" y="71437"/>
                </a:lnTo>
                <a:lnTo>
                  <a:pt x="330026" y="77721"/>
                </a:lnTo>
                <a:lnTo>
                  <a:pt x="358069" y="82229"/>
                </a:lnTo>
                <a:lnTo>
                  <a:pt x="371470" y="86156"/>
                </a:lnTo>
                <a:lnTo>
                  <a:pt x="409547" y="88883"/>
                </a:lnTo>
                <a:lnTo>
                  <a:pt x="449276" y="96310"/>
                </a:lnTo>
                <a:lnTo>
                  <a:pt x="488891" y="97974"/>
                </a:lnTo>
                <a:lnTo>
                  <a:pt x="532669" y="98193"/>
                </a:lnTo>
                <a:lnTo>
                  <a:pt x="575598" y="98222"/>
                </a:lnTo>
                <a:lnTo>
                  <a:pt x="619296" y="98226"/>
                </a:lnTo>
                <a:lnTo>
                  <a:pt x="659361" y="98226"/>
                </a:lnTo>
                <a:lnTo>
                  <a:pt x="700972" y="98226"/>
                </a:lnTo>
                <a:lnTo>
                  <a:pt x="742437" y="95581"/>
                </a:lnTo>
                <a:lnTo>
                  <a:pt x="786615" y="90538"/>
                </a:lnTo>
                <a:lnTo>
                  <a:pt x="828605" y="89665"/>
                </a:lnTo>
                <a:lnTo>
                  <a:pt x="868826" y="83232"/>
                </a:lnTo>
                <a:lnTo>
                  <a:pt x="904446" y="81216"/>
                </a:lnTo>
                <a:lnTo>
                  <a:pt x="943706" y="77889"/>
                </a:lnTo>
                <a:lnTo>
                  <a:pt x="978778" y="73349"/>
                </a:lnTo>
                <a:lnTo>
                  <a:pt x="1015958" y="72004"/>
                </a:lnTo>
                <a:lnTo>
                  <a:pt x="1054094" y="68959"/>
                </a:lnTo>
                <a:lnTo>
                  <a:pt x="1085900" y="61773"/>
                </a:lnTo>
                <a:lnTo>
                  <a:pt x="1126870" y="55197"/>
                </a:lnTo>
                <a:lnTo>
                  <a:pt x="1165353" y="47761"/>
                </a:lnTo>
                <a:lnTo>
                  <a:pt x="1205683" y="42184"/>
                </a:lnTo>
                <a:lnTo>
                  <a:pt x="1224615" y="36995"/>
                </a:lnTo>
                <a:lnTo>
                  <a:pt x="1268582" y="30988"/>
                </a:lnTo>
                <a:lnTo>
                  <a:pt x="1303734" y="26789"/>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SMARTInkShape-155">
            <a:extLst>
              <a:ext uri="{FF2B5EF4-FFF2-40B4-BE49-F238E27FC236}">
                <a16:creationId xmlns:a16="http://schemas.microsoft.com/office/drawing/2014/main" id="{50E16C04-500C-49C5-834A-320A19BA363C}"/>
              </a:ext>
            </a:extLst>
          </p:cNvPr>
          <p:cNvSpPr/>
          <p:nvPr>
            <p:custDataLst>
              <p:tags r:id="rId5"/>
            </p:custDataLst>
          </p:nvPr>
        </p:nvSpPr>
        <p:spPr>
          <a:xfrm>
            <a:off x="1062665" y="3389484"/>
            <a:ext cx="3991539" cy="2298728"/>
          </a:xfrm>
          <a:custGeom>
            <a:avLst/>
            <a:gdLst/>
            <a:ahLst/>
            <a:cxnLst/>
            <a:rect l="0" t="0" r="0" b="0"/>
            <a:pathLst>
              <a:path w="3991539" h="2298728">
                <a:moveTo>
                  <a:pt x="17827" y="905695"/>
                </a:moveTo>
                <a:lnTo>
                  <a:pt x="17827" y="905695"/>
                </a:lnTo>
                <a:lnTo>
                  <a:pt x="9007" y="905695"/>
                </a:lnTo>
                <a:lnTo>
                  <a:pt x="8930" y="900955"/>
                </a:lnTo>
                <a:lnTo>
                  <a:pt x="7927" y="899559"/>
                </a:lnTo>
                <a:lnTo>
                  <a:pt x="132" y="896814"/>
                </a:lnTo>
                <a:lnTo>
                  <a:pt x="77" y="896798"/>
                </a:lnTo>
                <a:lnTo>
                  <a:pt x="0" y="892035"/>
                </a:lnTo>
                <a:lnTo>
                  <a:pt x="15201" y="851483"/>
                </a:lnTo>
                <a:lnTo>
                  <a:pt x="32118" y="817854"/>
                </a:lnTo>
                <a:lnTo>
                  <a:pt x="54054" y="778542"/>
                </a:lnTo>
                <a:lnTo>
                  <a:pt x="74202" y="743777"/>
                </a:lnTo>
                <a:lnTo>
                  <a:pt x="100547" y="701842"/>
                </a:lnTo>
                <a:lnTo>
                  <a:pt x="124860" y="664896"/>
                </a:lnTo>
                <a:lnTo>
                  <a:pt x="148771" y="624195"/>
                </a:lnTo>
                <a:lnTo>
                  <a:pt x="171388" y="589675"/>
                </a:lnTo>
                <a:lnTo>
                  <a:pt x="199561" y="548592"/>
                </a:lnTo>
                <a:lnTo>
                  <a:pt x="224140" y="514909"/>
                </a:lnTo>
                <a:lnTo>
                  <a:pt x="259113" y="470617"/>
                </a:lnTo>
                <a:lnTo>
                  <a:pt x="294684" y="432911"/>
                </a:lnTo>
                <a:lnTo>
                  <a:pt x="336510" y="395808"/>
                </a:lnTo>
                <a:lnTo>
                  <a:pt x="377110" y="353936"/>
                </a:lnTo>
                <a:lnTo>
                  <a:pt x="418313" y="316708"/>
                </a:lnTo>
                <a:lnTo>
                  <a:pt x="462244" y="280691"/>
                </a:lnTo>
                <a:lnTo>
                  <a:pt x="497323" y="253850"/>
                </a:lnTo>
                <a:lnTo>
                  <a:pt x="531860" y="227046"/>
                </a:lnTo>
                <a:lnTo>
                  <a:pt x="573345" y="193967"/>
                </a:lnTo>
                <a:lnTo>
                  <a:pt x="607743" y="171599"/>
                </a:lnTo>
                <a:lnTo>
                  <a:pt x="645716" y="146121"/>
                </a:lnTo>
                <a:lnTo>
                  <a:pt x="685741" y="122365"/>
                </a:lnTo>
                <a:lnTo>
                  <a:pt x="725381" y="100113"/>
                </a:lnTo>
                <a:lnTo>
                  <a:pt x="765900" y="77314"/>
                </a:lnTo>
                <a:lnTo>
                  <a:pt x="805686" y="60637"/>
                </a:lnTo>
                <a:lnTo>
                  <a:pt x="843603" y="46766"/>
                </a:lnTo>
                <a:lnTo>
                  <a:pt x="887822" y="29042"/>
                </a:lnTo>
                <a:lnTo>
                  <a:pt x="922950" y="19104"/>
                </a:lnTo>
                <a:lnTo>
                  <a:pt x="958494" y="14616"/>
                </a:lnTo>
                <a:lnTo>
                  <a:pt x="1002900" y="5971"/>
                </a:lnTo>
                <a:lnTo>
                  <a:pt x="1036398" y="464"/>
                </a:lnTo>
                <a:lnTo>
                  <a:pt x="1071791" y="0"/>
                </a:lnTo>
                <a:lnTo>
                  <a:pt x="1105380" y="2110"/>
                </a:lnTo>
                <a:lnTo>
                  <a:pt x="1147595" y="4289"/>
                </a:lnTo>
                <a:lnTo>
                  <a:pt x="1189098" y="10778"/>
                </a:lnTo>
                <a:lnTo>
                  <a:pt x="1230793" y="21859"/>
                </a:lnTo>
                <a:lnTo>
                  <a:pt x="1250463" y="29684"/>
                </a:lnTo>
                <a:lnTo>
                  <a:pt x="1290136" y="56315"/>
                </a:lnTo>
                <a:lnTo>
                  <a:pt x="1330064" y="99275"/>
                </a:lnTo>
                <a:lnTo>
                  <a:pt x="1367895" y="141208"/>
                </a:lnTo>
                <a:lnTo>
                  <a:pt x="1391225" y="182848"/>
                </a:lnTo>
                <a:lnTo>
                  <a:pt x="1417301" y="220032"/>
                </a:lnTo>
                <a:lnTo>
                  <a:pt x="1435336" y="264003"/>
                </a:lnTo>
                <a:lnTo>
                  <a:pt x="1453580" y="305595"/>
                </a:lnTo>
                <a:lnTo>
                  <a:pt x="1467033" y="347508"/>
                </a:lnTo>
                <a:lnTo>
                  <a:pt x="1479244" y="387867"/>
                </a:lnTo>
                <a:lnTo>
                  <a:pt x="1491211" y="430382"/>
                </a:lnTo>
                <a:lnTo>
                  <a:pt x="1503129" y="472478"/>
                </a:lnTo>
                <a:lnTo>
                  <a:pt x="1512061" y="511980"/>
                </a:lnTo>
                <a:lnTo>
                  <a:pt x="1516250" y="550363"/>
                </a:lnTo>
                <a:lnTo>
                  <a:pt x="1522232" y="586871"/>
                </a:lnTo>
                <a:lnTo>
                  <a:pt x="1530289" y="622824"/>
                </a:lnTo>
                <a:lnTo>
                  <a:pt x="1538960" y="658612"/>
                </a:lnTo>
                <a:lnTo>
                  <a:pt x="1543072" y="699092"/>
                </a:lnTo>
                <a:lnTo>
                  <a:pt x="1544291" y="742505"/>
                </a:lnTo>
                <a:lnTo>
                  <a:pt x="1549392" y="782047"/>
                </a:lnTo>
                <a:lnTo>
                  <a:pt x="1552447" y="823639"/>
                </a:lnTo>
                <a:lnTo>
                  <a:pt x="1553352" y="862641"/>
                </a:lnTo>
                <a:lnTo>
                  <a:pt x="1553620" y="899333"/>
                </a:lnTo>
                <a:lnTo>
                  <a:pt x="1558440" y="935340"/>
                </a:lnTo>
                <a:lnTo>
                  <a:pt x="1561412" y="975885"/>
                </a:lnTo>
                <a:lnTo>
                  <a:pt x="1562107" y="1012628"/>
                </a:lnTo>
                <a:lnTo>
                  <a:pt x="1562416" y="1051447"/>
                </a:lnTo>
                <a:lnTo>
                  <a:pt x="1563582" y="1094623"/>
                </a:lnTo>
                <a:lnTo>
                  <a:pt x="1569716" y="1139027"/>
                </a:lnTo>
                <a:lnTo>
                  <a:pt x="1571037" y="1173929"/>
                </a:lnTo>
                <a:lnTo>
                  <a:pt x="1571428" y="1209407"/>
                </a:lnTo>
                <a:lnTo>
                  <a:pt x="1574190" y="1245053"/>
                </a:lnTo>
                <a:lnTo>
                  <a:pt x="1578646" y="1280751"/>
                </a:lnTo>
                <a:lnTo>
                  <a:pt x="1580152" y="1323629"/>
                </a:lnTo>
                <a:lnTo>
                  <a:pt x="1581441" y="1366899"/>
                </a:lnTo>
                <a:lnTo>
                  <a:pt x="1587576" y="1407783"/>
                </a:lnTo>
                <a:lnTo>
                  <a:pt x="1591542" y="1442077"/>
                </a:lnTo>
                <a:lnTo>
                  <a:pt x="1597031" y="1484480"/>
                </a:lnTo>
                <a:lnTo>
                  <a:pt x="1605244" y="1527656"/>
                </a:lnTo>
                <a:lnTo>
                  <a:pt x="1613775" y="1565877"/>
                </a:lnTo>
                <a:lnTo>
                  <a:pt x="1620494" y="1602089"/>
                </a:lnTo>
                <a:lnTo>
                  <a:pt x="1631376" y="1637906"/>
                </a:lnTo>
                <a:lnTo>
                  <a:pt x="1643080" y="1676290"/>
                </a:lnTo>
                <a:lnTo>
                  <a:pt x="1649998" y="1696651"/>
                </a:lnTo>
                <a:lnTo>
                  <a:pt x="1671558" y="1737029"/>
                </a:lnTo>
                <a:lnTo>
                  <a:pt x="1690162" y="1778274"/>
                </a:lnTo>
                <a:lnTo>
                  <a:pt x="1717771" y="1817366"/>
                </a:lnTo>
                <a:lnTo>
                  <a:pt x="1747253" y="1856542"/>
                </a:lnTo>
                <a:lnTo>
                  <a:pt x="1782933" y="1898510"/>
                </a:lnTo>
                <a:lnTo>
                  <a:pt x="1826336" y="1942922"/>
                </a:lnTo>
                <a:lnTo>
                  <a:pt x="1866893" y="1976657"/>
                </a:lnTo>
                <a:lnTo>
                  <a:pt x="1911003" y="2006944"/>
                </a:lnTo>
                <a:lnTo>
                  <a:pt x="1955580" y="2036779"/>
                </a:lnTo>
                <a:lnTo>
                  <a:pt x="2000219" y="2066554"/>
                </a:lnTo>
                <a:lnTo>
                  <a:pt x="2040677" y="2090368"/>
                </a:lnTo>
                <a:lnTo>
                  <a:pt x="2079757" y="2108043"/>
                </a:lnTo>
                <a:lnTo>
                  <a:pt x="2118786" y="2129614"/>
                </a:lnTo>
                <a:lnTo>
                  <a:pt x="2152758" y="2144439"/>
                </a:lnTo>
                <a:lnTo>
                  <a:pt x="2187959" y="2157762"/>
                </a:lnTo>
                <a:lnTo>
                  <a:pt x="2223524" y="2171631"/>
                </a:lnTo>
                <a:lnTo>
                  <a:pt x="2259198" y="2184670"/>
                </a:lnTo>
                <a:lnTo>
                  <a:pt x="2294903" y="2198456"/>
                </a:lnTo>
                <a:lnTo>
                  <a:pt x="2330618" y="2208824"/>
                </a:lnTo>
                <a:lnTo>
                  <a:pt x="2366335" y="2220826"/>
                </a:lnTo>
                <a:lnTo>
                  <a:pt x="2402053" y="2234303"/>
                </a:lnTo>
                <a:lnTo>
                  <a:pt x="2440418" y="2244581"/>
                </a:lnTo>
                <a:lnTo>
                  <a:pt x="2483205" y="2253911"/>
                </a:lnTo>
                <a:lnTo>
                  <a:pt x="2524655" y="2262957"/>
                </a:lnTo>
                <a:lnTo>
                  <a:pt x="2564719" y="2271922"/>
                </a:lnTo>
                <a:lnTo>
                  <a:pt x="2608008" y="2280863"/>
                </a:lnTo>
                <a:lnTo>
                  <a:pt x="2652254" y="2287150"/>
                </a:lnTo>
                <a:lnTo>
                  <a:pt x="2696783" y="2291658"/>
                </a:lnTo>
                <a:lnTo>
                  <a:pt x="2741397" y="2296632"/>
                </a:lnTo>
                <a:lnTo>
                  <a:pt x="2786035" y="2298106"/>
                </a:lnTo>
                <a:lnTo>
                  <a:pt x="2830680" y="2298543"/>
                </a:lnTo>
                <a:lnTo>
                  <a:pt x="2861437" y="2298645"/>
                </a:lnTo>
                <a:lnTo>
                  <a:pt x="2894950" y="2298691"/>
                </a:lnTo>
                <a:lnTo>
                  <a:pt x="2927043" y="2298710"/>
                </a:lnTo>
                <a:lnTo>
                  <a:pt x="2970356" y="2298722"/>
                </a:lnTo>
                <a:lnTo>
                  <a:pt x="3010970" y="2298726"/>
                </a:lnTo>
                <a:lnTo>
                  <a:pt x="3054424" y="2298727"/>
                </a:lnTo>
                <a:lnTo>
                  <a:pt x="3096073" y="2296081"/>
                </a:lnTo>
                <a:lnTo>
                  <a:pt x="3136195" y="2291659"/>
                </a:lnTo>
                <a:lnTo>
                  <a:pt x="3176855" y="2290348"/>
                </a:lnTo>
                <a:lnTo>
                  <a:pt x="3214038" y="2289960"/>
                </a:lnTo>
                <a:lnTo>
                  <a:pt x="3250191" y="2287199"/>
                </a:lnTo>
                <a:lnTo>
                  <a:pt x="3286039" y="2280097"/>
                </a:lnTo>
                <a:lnTo>
                  <a:pt x="3321796" y="2271710"/>
                </a:lnTo>
                <a:lnTo>
                  <a:pt x="3357526" y="2260294"/>
                </a:lnTo>
                <a:lnTo>
                  <a:pt x="3393248" y="2244345"/>
                </a:lnTo>
                <a:lnTo>
                  <a:pt x="3431613" y="2227051"/>
                </a:lnTo>
                <a:lnTo>
                  <a:pt x="3471754" y="2209359"/>
                </a:lnTo>
                <a:lnTo>
                  <a:pt x="3508783" y="2191550"/>
                </a:lnTo>
                <a:lnTo>
                  <a:pt x="3544890" y="2171059"/>
                </a:lnTo>
                <a:lnTo>
                  <a:pt x="3587906" y="2142209"/>
                </a:lnTo>
                <a:lnTo>
                  <a:pt x="3631203" y="2110272"/>
                </a:lnTo>
                <a:lnTo>
                  <a:pt x="3672094" y="2075301"/>
                </a:lnTo>
                <a:lnTo>
                  <a:pt x="3713354" y="2039730"/>
                </a:lnTo>
                <a:lnTo>
                  <a:pt x="3750166" y="2003048"/>
                </a:lnTo>
                <a:lnTo>
                  <a:pt x="3786101" y="1961259"/>
                </a:lnTo>
                <a:lnTo>
                  <a:pt x="3821864" y="1919307"/>
                </a:lnTo>
                <a:lnTo>
                  <a:pt x="3848660" y="1884571"/>
                </a:lnTo>
                <a:lnTo>
                  <a:pt x="3877252" y="1843415"/>
                </a:lnTo>
                <a:lnTo>
                  <a:pt x="3895939" y="1809718"/>
                </a:lnTo>
                <a:lnTo>
                  <a:pt x="3920031" y="1765423"/>
                </a:lnTo>
                <a:lnTo>
                  <a:pt x="3939159" y="1727716"/>
                </a:lnTo>
                <a:lnTo>
                  <a:pt x="3952491" y="1685468"/>
                </a:lnTo>
                <a:lnTo>
                  <a:pt x="3962033" y="1647430"/>
                </a:lnTo>
                <a:lnTo>
                  <a:pt x="3968952" y="1611253"/>
                </a:lnTo>
                <a:lnTo>
                  <a:pt x="3977018" y="1570164"/>
                </a:lnTo>
                <a:lnTo>
                  <a:pt x="3980952" y="1534507"/>
                </a:lnTo>
                <a:lnTo>
                  <a:pt x="3988418" y="1495792"/>
                </a:lnTo>
                <a:lnTo>
                  <a:pt x="3991538" y="1459336"/>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0F995896-1B58-44AC-B905-6FA45CC7BBC6}"/>
                  </a:ext>
                </a:extLst>
              </p14:cNvPr>
              <p14:cNvContentPartPr/>
              <p14:nvPr/>
            </p14:nvContentPartPr>
            <p14:xfrm>
              <a:off x="2222652" y="3373088"/>
              <a:ext cx="360" cy="360"/>
            </p14:xfrm>
          </p:contentPart>
        </mc:Choice>
        <mc:Fallback xmlns="">
          <p:pic>
            <p:nvPicPr>
              <p:cNvPr id="10" name="Ink 9">
                <a:extLst>
                  <a:ext uri="{FF2B5EF4-FFF2-40B4-BE49-F238E27FC236}">
                    <a16:creationId xmlns:a16="http://schemas.microsoft.com/office/drawing/2014/main" id="{0F995896-1B58-44AC-B905-6FA45CC7BBC6}"/>
                  </a:ext>
                </a:extLst>
              </p:cNvPr>
              <p:cNvPicPr/>
              <p:nvPr/>
            </p:nvPicPr>
            <p:blipFill>
              <a:blip r:embed="rId9"/>
              <a:stretch>
                <a:fillRect/>
              </a:stretch>
            </p:blipFill>
            <p:spPr>
              <a:xfrm>
                <a:off x="2213652" y="336444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7DF8F2C2-FA1D-46C4-8FA3-93A868ECA30A}"/>
                  </a:ext>
                </a:extLst>
              </p14:cNvPr>
              <p14:cNvContentPartPr/>
              <p14:nvPr/>
            </p14:nvContentPartPr>
            <p14:xfrm>
              <a:off x="-315708" y="3231248"/>
              <a:ext cx="360" cy="360"/>
            </p14:xfrm>
          </p:contentPart>
        </mc:Choice>
        <mc:Fallback xmlns="">
          <p:pic>
            <p:nvPicPr>
              <p:cNvPr id="11" name="Ink 10">
                <a:extLst>
                  <a:ext uri="{FF2B5EF4-FFF2-40B4-BE49-F238E27FC236}">
                    <a16:creationId xmlns:a16="http://schemas.microsoft.com/office/drawing/2014/main" id="{7DF8F2C2-FA1D-46C4-8FA3-93A868ECA30A}"/>
                  </a:ext>
                </a:extLst>
              </p:cNvPr>
              <p:cNvPicPr/>
              <p:nvPr/>
            </p:nvPicPr>
            <p:blipFill>
              <a:blip r:embed="rId9"/>
              <a:stretch>
                <a:fillRect/>
              </a:stretch>
            </p:blipFill>
            <p:spPr>
              <a:xfrm>
                <a:off x="-324708" y="3222608"/>
                <a:ext cx="18000" cy="18000"/>
              </a:xfrm>
              <a:prstGeom prst="rect">
                <a:avLst/>
              </a:prstGeom>
            </p:spPr>
          </p:pic>
        </mc:Fallback>
      </mc:AlternateContent>
      <p:sp>
        <p:nvSpPr>
          <p:cNvPr id="12" name="TextBox 11">
            <a:extLst>
              <a:ext uri="{FF2B5EF4-FFF2-40B4-BE49-F238E27FC236}">
                <a16:creationId xmlns:a16="http://schemas.microsoft.com/office/drawing/2014/main" id="{801B7487-B2CF-ACC2-EE12-9F3ED26BCCE5}"/>
              </a:ext>
            </a:extLst>
          </p:cNvPr>
          <p:cNvSpPr txBox="1"/>
          <p:nvPr/>
        </p:nvSpPr>
        <p:spPr>
          <a:xfrm>
            <a:off x="7131353" y="3784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2483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AB59-F7FE-2943-BB31-489348766047}"/>
              </a:ext>
            </a:extLst>
          </p:cNvPr>
          <p:cNvSpPr>
            <a:spLocks noGrp="1"/>
          </p:cNvSpPr>
          <p:nvPr>
            <p:ph type="title"/>
          </p:nvPr>
        </p:nvSpPr>
        <p:spPr>
          <a:xfrm>
            <a:off x="29024" y="274638"/>
            <a:ext cx="6923695" cy="1143000"/>
          </a:xfrm>
        </p:spPr>
        <p:txBody>
          <a:bodyPr>
            <a:normAutofit/>
          </a:bodyPr>
          <a:lstStyle/>
          <a:p>
            <a:r>
              <a:rPr lang="en-US" dirty="0"/>
              <a:t>Dijkstra’s Algorithm Example 2</a:t>
            </a:r>
          </a:p>
        </p:txBody>
      </p:sp>
      <p:sp>
        <p:nvSpPr>
          <p:cNvPr id="4" name="Rectangle 3">
            <a:extLst>
              <a:ext uri="{FF2B5EF4-FFF2-40B4-BE49-F238E27FC236}">
                <a16:creationId xmlns:a16="http://schemas.microsoft.com/office/drawing/2014/main" id="{1EF8B243-E197-554E-9976-45A023D7EF4B}"/>
              </a:ext>
            </a:extLst>
          </p:cNvPr>
          <p:cNvSpPr/>
          <p:nvPr/>
        </p:nvSpPr>
        <p:spPr>
          <a:xfrm>
            <a:off x="358439" y="1409490"/>
            <a:ext cx="5413187" cy="892552"/>
          </a:xfrm>
          <a:prstGeom prst="rect">
            <a:avLst/>
          </a:prstGeom>
          <a:solidFill>
            <a:srgbClr val="E6A20E"/>
          </a:solidFill>
        </p:spPr>
        <p:txBody>
          <a:bodyPr wrap="square">
            <a:spAutoFit/>
          </a:bodyPr>
          <a:lstStyle/>
          <a:p>
            <a:pPr indent="-285750">
              <a:spcBef>
                <a:spcPts val="300"/>
              </a:spcBef>
              <a:spcAft>
                <a:spcPts val="300"/>
              </a:spcAft>
              <a:buClr>
                <a:schemeClr val="accent1"/>
              </a:buClr>
              <a:buFont typeface="Wingdings" pitchFamily="2" charset="2"/>
              <a:buChar char="§"/>
            </a:pPr>
            <a:r>
              <a:rPr lang="en-US" sz="1400" dirty="0">
                <a:latin typeface="Arial"/>
                <a:cs typeface="Arial"/>
              </a:rPr>
              <a:t>Consider vertices in increasing order of distance from s </a:t>
            </a:r>
          </a:p>
          <a:p>
            <a:pPr lvl="1" indent="-285750">
              <a:spcBef>
                <a:spcPts val="300"/>
              </a:spcBef>
              <a:spcAft>
                <a:spcPts val="300"/>
              </a:spcAft>
              <a:buClr>
                <a:schemeClr val="accent1"/>
              </a:buClr>
              <a:buFont typeface="System Font Regular"/>
              <a:buChar char="-"/>
            </a:pPr>
            <a:r>
              <a:rPr lang="en-US" sz="1400" dirty="0">
                <a:latin typeface="Arial"/>
                <a:cs typeface="Arial"/>
              </a:rPr>
              <a:t>(non-tree vertex with the lowest </a:t>
            </a:r>
            <a:r>
              <a:rPr lang="en-US" sz="1400" dirty="0" err="1">
                <a:latin typeface="Arial"/>
                <a:cs typeface="Arial"/>
              </a:rPr>
              <a:t>distTo</a:t>
            </a:r>
            <a:r>
              <a:rPr lang="en-US" sz="1400" dirty="0">
                <a:latin typeface="Arial"/>
                <a:cs typeface="Arial"/>
              </a:rPr>
              <a:t>[ ] value). </a:t>
            </a:r>
          </a:p>
          <a:p>
            <a:pPr indent="-285750">
              <a:spcBef>
                <a:spcPts val="300"/>
              </a:spcBef>
              <a:spcAft>
                <a:spcPts val="300"/>
              </a:spcAft>
              <a:buClr>
                <a:schemeClr val="accent1"/>
              </a:buClr>
              <a:buFont typeface="Wingdings" pitchFamily="2" charset="2"/>
              <a:buChar char="§"/>
            </a:pPr>
            <a:r>
              <a:rPr lang="en-US" sz="1400" dirty="0">
                <a:latin typeface="Arial"/>
                <a:cs typeface="Arial"/>
              </a:rPr>
              <a:t>Add vertex to tree and relax all edges pointing from that vertex.</a:t>
            </a:r>
          </a:p>
        </p:txBody>
      </p:sp>
      <p:sp>
        <p:nvSpPr>
          <p:cNvPr id="5" name="Oval 4">
            <a:extLst>
              <a:ext uri="{FF2B5EF4-FFF2-40B4-BE49-F238E27FC236}">
                <a16:creationId xmlns:a16="http://schemas.microsoft.com/office/drawing/2014/main" id="{C1B0B803-DC56-6C4E-8A37-102BA22D1235}"/>
              </a:ext>
            </a:extLst>
          </p:cNvPr>
          <p:cNvSpPr/>
          <p:nvPr/>
        </p:nvSpPr>
        <p:spPr>
          <a:xfrm>
            <a:off x="2314004" y="229576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1A6E6DC-A899-3740-83D8-ED33D9227501}"/>
              </a:ext>
            </a:extLst>
          </p:cNvPr>
          <p:cNvCxnSpPr>
            <a:cxnSpLocks/>
            <a:stCxn id="20" idx="1"/>
            <a:endCxn id="5" idx="5"/>
          </p:cNvCxnSpPr>
          <p:nvPr/>
        </p:nvCxnSpPr>
        <p:spPr>
          <a:xfrm flipH="1" flipV="1">
            <a:off x="2712024" y="2711248"/>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8ED50282-1CDC-EB45-A284-3BF9FC7EF4F0}"/>
              </a:ext>
            </a:extLst>
          </p:cNvPr>
          <p:cNvCxnSpPr>
            <a:cxnSpLocks/>
            <a:stCxn id="21" idx="5"/>
            <a:endCxn id="24" idx="0"/>
          </p:cNvCxnSpPr>
          <p:nvPr/>
        </p:nvCxnSpPr>
        <p:spPr>
          <a:xfrm>
            <a:off x="4384660" y="3080560"/>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57F88D9-0695-734F-983B-2FEB42C07A9D}"/>
              </a:ext>
            </a:extLst>
          </p:cNvPr>
          <p:cNvCxnSpPr>
            <a:cxnSpLocks/>
            <a:stCxn id="25" idx="7"/>
            <a:endCxn id="20" idx="3"/>
          </p:cNvCxnSpPr>
          <p:nvPr/>
        </p:nvCxnSpPr>
        <p:spPr>
          <a:xfrm flipV="1">
            <a:off x="3176632" y="4146279"/>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CC5CD5A0-E7BE-7649-9D93-F93AF96841A0}"/>
              </a:ext>
            </a:extLst>
          </p:cNvPr>
          <p:cNvCxnSpPr>
            <a:cxnSpLocks/>
            <a:stCxn id="21" idx="2"/>
            <a:endCxn id="5" idx="6"/>
          </p:cNvCxnSpPr>
          <p:nvPr/>
        </p:nvCxnSpPr>
        <p:spPr>
          <a:xfrm flipH="1" flipV="1">
            <a:off x="2780312" y="2539151"/>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D45BE30D-F6C3-2346-8636-C06D51A7B98E}"/>
              </a:ext>
            </a:extLst>
          </p:cNvPr>
          <p:cNvCxnSpPr>
            <a:cxnSpLocks/>
            <a:stCxn id="23" idx="4"/>
            <a:endCxn id="22" idx="0"/>
          </p:cNvCxnSpPr>
          <p:nvPr/>
        </p:nvCxnSpPr>
        <p:spPr>
          <a:xfrm>
            <a:off x="922738" y="3982168"/>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62D2447-2C4D-8044-9FF5-D99841A5BB45}"/>
              </a:ext>
            </a:extLst>
          </p:cNvPr>
          <p:cNvCxnSpPr>
            <a:cxnSpLocks/>
            <a:stCxn id="5" idx="4"/>
            <a:endCxn id="26" idx="0"/>
          </p:cNvCxnSpPr>
          <p:nvPr/>
        </p:nvCxnSpPr>
        <p:spPr>
          <a:xfrm flipH="1">
            <a:off x="2216122" y="2782532"/>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920CF878-0799-0E48-AD4D-123E7836EC27}"/>
              </a:ext>
            </a:extLst>
          </p:cNvPr>
          <p:cNvCxnSpPr>
            <a:cxnSpLocks/>
            <a:stCxn id="26" idx="4"/>
            <a:endCxn id="25" idx="1"/>
          </p:cNvCxnSpPr>
          <p:nvPr/>
        </p:nvCxnSpPr>
        <p:spPr>
          <a:xfrm>
            <a:off x="2216122" y="4160247"/>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04F0A2D-0183-7745-A934-902DD1C9C372}"/>
              </a:ext>
            </a:extLst>
          </p:cNvPr>
          <p:cNvCxnSpPr>
            <a:cxnSpLocks/>
            <a:stCxn id="22" idx="7"/>
            <a:endCxn id="26" idx="3"/>
          </p:cNvCxnSpPr>
          <p:nvPr/>
        </p:nvCxnSpPr>
        <p:spPr>
          <a:xfrm flipV="1">
            <a:off x="1320757" y="4088963"/>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9FA5EE5E-7B89-5843-AC6C-DD43755758FF}"/>
              </a:ext>
            </a:extLst>
          </p:cNvPr>
          <p:cNvCxnSpPr>
            <a:cxnSpLocks/>
            <a:stCxn id="22" idx="6"/>
            <a:endCxn id="24" idx="3"/>
          </p:cNvCxnSpPr>
          <p:nvPr/>
        </p:nvCxnSpPr>
        <p:spPr>
          <a:xfrm>
            <a:off x="1389046" y="5133423"/>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BF4BC87-86E5-AC49-B67B-59A4BB3D4DA4}"/>
              </a:ext>
            </a:extLst>
          </p:cNvPr>
          <p:cNvCxnSpPr>
            <a:cxnSpLocks/>
            <a:stCxn id="25" idx="6"/>
            <a:endCxn id="24" idx="2"/>
          </p:cNvCxnSpPr>
          <p:nvPr/>
        </p:nvCxnSpPr>
        <p:spPr>
          <a:xfrm>
            <a:off x="3244921" y="4789227"/>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85EEB1A-BA4B-754D-A7AB-86759ACD5787}"/>
              </a:ext>
            </a:extLst>
          </p:cNvPr>
          <p:cNvCxnSpPr>
            <a:cxnSpLocks/>
            <a:stCxn id="25" idx="2"/>
            <a:endCxn id="22" idx="6"/>
          </p:cNvCxnSpPr>
          <p:nvPr/>
        </p:nvCxnSpPr>
        <p:spPr>
          <a:xfrm flipH="1">
            <a:off x="1389046" y="4789227"/>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7FD2351B-8007-BD41-9E6A-FDFD8BAA7E57}"/>
              </a:ext>
            </a:extLst>
          </p:cNvPr>
          <p:cNvCxnSpPr>
            <a:cxnSpLocks/>
            <a:stCxn id="23" idx="6"/>
            <a:endCxn id="26" idx="2"/>
          </p:cNvCxnSpPr>
          <p:nvPr/>
        </p:nvCxnSpPr>
        <p:spPr>
          <a:xfrm>
            <a:off x="1155892" y="3738786"/>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13E0F73C-C43E-7640-BEE6-8C0A53F13B56}"/>
              </a:ext>
            </a:extLst>
          </p:cNvPr>
          <p:cNvCxnSpPr>
            <a:cxnSpLocks/>
            <a:stCxn id="20" idx="2"/>
            <a:endCxn id="26" idx="6"/>
          </p:cNvCxnSpPr>
          <p:nvPr/>
        </p:nvCxnSpPr>
        <p:spPr>
          <a:xfrm flipH="1" flipV="1">
            <a:off x="2449276" y="3916866"/>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96D9950-AA7E-9A43-850F-F3297AED9EB3}"/>
              </a:ext>
            </a:extLst>
          </p:cNvPr>
          <p:cNvCxnSpPr>
            <a:cxnSpLocks/>
            <a:stCxn id="5" idx="3"/>
            <a:endCxn id="23" idx="7"/>
          </p:cNvCxnSpPr>
          <p:nvPr/>
        </p:nvCxnSpPr>
        <p:spPr>
          <a:xfrm flipH="1">
            <a:off x="1087603" y="2711248"/>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014240CA-BC00-034A-B48A-FD65DD7F1445}"/>
              </a:ext>
            </a:extLst>
          </p:cNvPr>
          <p:cNvSpPr/>
          <p:nvPr/>
        </p:nvSpPr>
        <p:spPr>
          <a:xfrm>
            <a:off x="3577794" y="373080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9D655EE1-46F7-674B-B2C5-46842D333AA0}"/>
              </a:ext>
            </a:extLst>
          </p:cNvPr>
          <p:cNvSpPr/>
          <p:nvPr/>
        </p:nvSpPr>
        <p:spPr>
          <a:xfrm>
            <a:off x="3986641" y="266508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1DD43AFB-687D-9042-B80A-3AD361510FAE}"/>
              </a:ext>
            </a:extLst>
          </p:cNvPr>
          <p:cNvSpPr/>
          <p:nvPr/>
        </p:nvSpPr>
        <p:spPr>
          <a:xfrm>
            <a:off x="922738" y="489004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7160B74B-D58F-1D41-ACF9-F22B5A741443}"/>
              </a:ext>
            </a:extLst>
          </p:cNvPr>
          <p:cNvSpPr/>
          <p:nvPr/>
        </p:nvSpPr>
        <p:spPr>
          <a:xfrm>
            <a:off x="689584" y="349540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314C5A70-6C0A-E240-9728-9E92D10D9BAA}"/>
              </a:ext>
            </a:extLst>
          </p:cNvPr>
          <p:cNvSpPr/>
          <p:nvPr/>
        </p:nvSpPr>
        <p:spPr>
          <a:xfrm>
            <a:off x="5266334" y="510647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14D0A38-4E58-7B41-A3F2-755DB23BC779}"/>
              </a:ext>
            </a:extLst>
          </p:cNvPr>
          <p:cNvSpPr/>
          <p:nvPr/>
        </p:nvSpPr>
        <p:spPr>
          <a:xfrm>
            <a:off x="2778613" y="454584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A6D99520-CE47-B146-BCB8-D5344412C990}"/>
              </a:ext>
            </a:extLst>
          </p:cNvPr>
          <p:cNvSpPr/>
          <p:nvPr/>
        </p:nvSpPr>
        <p:spPr>
          <a:xfrm>
            <a:off x="1982968" y="367348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7" name="Straight Connector 26">
            <a:extLst>
              <a:ext uri="{FF2B5EF4-FFF2-40B4-BE49-F238E27FC236}">
                <a16:creationId xmlns:a16="http://schemas.microsoft.com/office/drawing/2014/main" id="{F0E754E7-73AE-8E4E-811D-9B9301ACD171}"/>
              </a:ext>
            </a:extLst>
          </p:cNvPr>
          <p:cNvCxnSpPr>
            <a:cxnSpLocks/>
            <a:stCxn id="21" idx="4"/>
            <a:endCxn id="20" idx="0"/>
          </p:cNvCxnSpPr>
          <p:nvPr/>
        </p:nvCxnSpPr>
        <p:spPr>
          <a:xfrm flipH="1">
            <a:off x="3810948" y="3151844"/>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7582A89B-148F-6047-B569-FCCA63EDCC4C}"/>
              </a:ext>
            </a:extLst>
          </p:cNvPr>
          <p:cNvCxnSpPr>
            <a:cxnSpLocks/>
            <a:stCxn id="20" idx="5"/>
            <a:endCxn id="24" idx="1"/>
          </p:cNvCxnSpPr>
          <p:nvPr/>
        </p:nvCxnSpPr>
        <p:spPr>
          <a:xfrm>
            <a:off x="3975813" y="4146279"/>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564C0DAB-64D0-5740-AA32-1444108DE2E7}"/>
              </a:ext>
            </a:extLst>
          </p:cNvPr>
          <p:cNvSpPr txBox="1"/>
          <p:nvPr/>
        </p:nvSpPr>
        <p:spPr>
          <a:xfrm>
            <a:off x="3306989" y="433076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AD78C71B-AB16-3E4F-B228-17154AECE7EC}"/>
              </a:ext>
            </a:extLst>
          </p:cNvPr>
          <p:cNvSpPr txBox="1"/>
          <p:nvPr/>
        </p:nvSpPr>
        <p:spPr>
          <a:xfrm>
            <a:off x="3875770" y="336093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19AA933F-9C78-2C46-9D2A-D88A3374C84D}"/>
              </a:ext>
            </a:extLst>
          </p:cNvPr>
          <p:cNvSpPr txBox="1"/>
          <p:nvPr/>
        </p:nvSpPr>
        <p:spPr>
          <a:xfrm>
            <a:off x="2379599" y="4300811"/>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0306A9B-71C9-9949-8933-D4AE19519F92}"/>
              </a:ext>
            </a:extLst>
          </p:cNvPr>
          <p:cNvSpPr txBox="1"/>
          <p:nvPr/>
        </p:nvSpPr>
        <p:spPr>
          <a:xfrm>
            <a:off x="2271378" y="316405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119EA7A5-3613-6D49-AD74-F0FA976EEA92}"/>
              </a:ext>
            </a:extLst>
          </p:cNvPr>
          <p:cNvSpPr txBox="1"/>
          <p:nvPr/>
        </p:nvSpPr>
        <p:spPr>
          <a:xfrm>
            <a:off x="3048358" y="314336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C1F13B05-E744-6642-A553-8FBFB43EC0EA}"/>
              </a:ext>
            </a:extLst>
          </p:cNvPr>
          <p:cNvSpPr txBox="1"/>
          <p:nvPr/>
        </p:nvSpPr>
        <p:spPr>
          <a:xfrm>
            <a:off x="1430772" y="377482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E9B3999C-8AA2-0E47-A286-A2DB654D06E9}"/>
              </a:ext>
            </a:extLst>
          </p:cNvPr>
          <p:cNvSpPr txBox="1"/>
          <p:nvPr/>
        </p:nvSpPr>
        <p:spPr>
          <a:xfrm>
            <a:off x="3337797" y="262660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4DB202A-A1BB-5F46-BB04-1391B3E35A85}"/>
              </a:ext>
            </a:extLst>
          </p:cNvPr>
          <p:cNvSpPr txBox="1"/>
          <p:nvPr/>
        </p:nvSpPr>
        <p:spPr>
          <a:xfrm>
            <a:off x="1630223" y="305324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919C621E-6E89-2648-8B0A-920506B9DDC5}"/>
              </a:ext>
            </a:extLst>
          </p:cNvPr>
          <p:cNvSpPr txBox="1"/>
          <p:nvPr/>
        </p:nvSpPr>
        <p:spPr>
          <a:xfrm>
            <a:off x="2915318" y="384381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6AFB26CB-192F-4343-A2AA-1B1A3D975BF5}"/>
              </a:ext>
            </a:extLst>
          </p:cNvPr>
          <p:cNvSpPr txBox="1"/>
          <p:nvPr/>
        </p:nvSpPr>
        <p:spPr>
          <a:xfrm>
            <a:off x="941029" y="431965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B3764840-78F2-BF4D-B8A1-9DB1A6D40D3F}"/>
              </a:ext>
            </a:extLst>
          </p:cNvPr>
          <p:cNvSpPr txBox="1"/>
          <p:nvPr/>
        </p:nvSpPr>
        <p:spPr>
          <a:xfrm>
            <a:off x="1630856" y="436514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C4604790-B3C7-2E4F-A055-2D3793AE65D1}"/>
              </a:ext>
            </a:extLst>
          </p:cNvPr>
          <p:cNvSpPr txBox="1"/>
          <p:nvPr/>
        </p:nvSpPr>
        <p:spPr>
          <a:xfrm>
            <a:off x="2071512" y="484001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AD9E43A1-2432-2942-AAF2-D7D0C404B6ED}"/>
              </a:ext>
            </a:extLst>
          </p:cNvPr>
          <p:cNvSpPr txBox="1"/>
          <p:nvPr/>
        </p:nvSpPr>
        <p:spPr>
          <a:xfrm>
            <a:off x="4383062" y="445150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856A7B2D-0E3C-BF42-B58B-25FB8366045B}"/>
              </a:ext>
            </a:extLst>
          </p:cNvPr>
          <p:cNvSpPr txBox="1"/>
          <p:nvPr/>
        </p:nvSpPr>
        <p:spPr>
          <a:xfrm>
            <a:off x="4724833" y="382907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D64D7F63-4055-7247-A04C-63AFA7281326}"/>
              </a:ext>
            </a:extLst>
          </p:cNvPr>
          <p:cNvSpPr txBox="1"/>
          <p:nvPr/>
        </p:nvSpPr>
        <p:spPr>
          <a:xfrm>
            <a:off x="3786350" y="491086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A2A310B5-82B9-AD49-B18F-104C25E767B2}"/>
              </a:ext>
            </a:extLst>
          </p:cNvPr>
          <p:cNvSpPr txBox="1"/>
          <p:nvPr/>
        </p:nvSpPr>
        <p:spPr>
          <a:xfrm>
            <a:off x="3052919" y="522028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465CD3E6-26AB-FB49-B705-E96FAFA1EDE7}"/>
              </a:ext>
            </a:extLst>
          </p:cNvPr>
          <p:cNvSpPr/>
          <p:nvPr/>
        </p:nvSpPr>
        <p:spPr>
          <a:xfrm>
            <a:off x="370519" y="5412950"/>
            <a:ext cx="2497800" cy="830997"/>
          </a:xfrm>
          <a:prstGeom prst="rect">
            <a:avLst/>
          </a:prstGeom>
        </p:spPr>
        <p:txBody>
          <a:bodyPr wrap="none">
            <a:spAutoFit/>
          </a:bodyPr>
          <a:lstStyle/>
          <a:p>
            <a:r>
              <a:rPr lang="en-US" sz="1200" dirty="0">
                <a:solidFill>
                  <a:srgbClr val="8C3023"/>
                </a:solidFill>
                <a:latin typeface="LucidaGrande" panose="020B0600040502020204" pitchFamily="34" charset="0"/>
              </a:rPr>
              <a:t>choose source vertex 0</a:t>
            </a:r>
          </a:p>
          <a:p>
            <a:r>
              <a:rPr lang="en-US" sz="1200" dirty="0">
                <a:solidFill>
                  <a:srgbClr val="8C3023"/>
                </a:solidFill>
                <a:latin typeface="LucidaGrande" panose="020B0600040502020204" pitchFamily="34" charset="0"/>
              </a:rPr>
              <a:t>relax all edges adjacent from 0</a:t>
            </a:r>
          </a:p>
          <a:p>
            <a:r>
              <a:rPr lang="en-US" sz="1200" dirty="0">
                <a:solidFill>
                  <a:srgbClr val="8C3023"/>
                </a:solidFill>
                <a:latin typeface="LucidaGrande" panose="020B0600040502020204" pitchFamily="34" charset="0"/>
              </a:rPr>
              <a:t>choose vertex 1  </a:t>
            </a:r>
          </a:p>
          <a:p>
            <a:r>
              <a:rPr lang="en-US" sz="1200" dirty="0">
                <a:solidFill>
                  <a:srgbClr val="8C3023"/>
                </a:solidFill>
                <a:latin typeface="LucidaGrande" panose="020B0600040502020204" pitchFamily="34" charset="0"/>
              </a:rPr>
              <a:t>relax all edges adjacent from 1</a:t>
            </a:r>
          </a:p>
        </p:txBody>
      </p:sp>
      <p:sp>
        <p:nvSpPr>
          <p:cNvPr id="50" name="Rectangle 49">
            <a:extLst>
              <a:ext uri="{FF2B5EF4-FFF2-40B4-BE49-F238E27FC236}">
                <a16:creationId xmlns:a16="http://schemas.microsoft.com/office/drawing/2014/main" id="{3E8B5DAF-B34A-3344-B845-B47F2697E6A4}"/>
              </a:ext>
            </a:extLst>
          </p:cNvPr>
          <p:cNvSpPr/>
          <p:nvPr/>
        </p:nvSpPr>
        <p:spPr>
          <a:xfrm>
            <a:off x="6368244" y="2387387"/>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BA0B1934-6482-C241-BA3D-7562CC27D130}"/>
              </a:ext>
            </a:extLst>
          </p:cNvPr>
          <p:cNvSpPr/>
          <p:nvPr/>
        </p:nvSpPr>
        <p:spPr>
          <a:xfrm>
            <a:off x="6368244" y="2787821"/>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E2C1BECD-7AE2-8140-AACD-690FCD70C543}"/>
              </a:ext>
            </a:extLst>
          </p:cNvPr>
          <p:cNvCxnSpPr/>
          <p:nvPr/>
        </p:nvCxnSpPr>
        <p:spPr>
          <a:xfrm>
            <a:off x="6322180" y="2733266"/>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002946AE-684C-EF41-9A90-63C54748B5D1}"/>
                  </a:ext>
                </a:extLst>
              </p:cNvPr>
              <p:cNvSpPr/>
              <p:nvPr/>
            </p:nvSpPr>
            <p:spPr>
              <a:xfrm>
                <a:off x="6873342" y="2758400"/>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5" name="Rectangle 54">
                <a:extLst>
                  <a:ext uri="{FF2B5EF4-FFF2-40B4-BE49-F238E27FC236}">
                    <a16:creationId xmlns:a16="http://schemas.microsoft.com/office/drawing/2014/main" id="{002946AE-684C-EF41-9A90-63C54748B5D1}"/>
                  </a:ext>
                </a:extLst>
              </p:cNvPr>
              <p:cNvSpPr>
                <a:spLocks noRot="1" noChangeAspect="1" noMove="1" noResize="1" noEditPoints="1" noAdjustHandles="1" noChangeArrowheads="1" noChangeShapeType="1" noTextEdit="1"/>
              </p:cNvSpPr>
              <p:nvPr/>
            </p:nvSpPr>
            <p:spPr>
              <a:xfrm>
                <a:off x="6873342" y="2758400"/>
                <a:ext cx="304221" cy="1774845"/>
              </a:xfrm>
              <a:prstGeom prst="rect">
                <a:avLst/>
              </a:prstGeom>
              <a:blipFill>
                <a:blip r:embed="rId2"/>
                <a:stretch>
                  <a:fillRect r="-8000"/>
                </a:stretch>
              </a:blipFill>
              <a:effectLst/>
            </p:spPr>
            <p:txBody>
              <a:bodyPr/>
              <a:lstStyle/>
              <a:p>
                <a:r>
                  <a:rPr lang="en-US">
                    <a:noFill/>
                  </a:rPr>
                  <a:t> </a:t>
                </a:r>
              </a:p>
            </p:txBody>
          </p:sp>
        </mc:Fallback>
      </mc:AlternateContent>
      <p:sp>
        <p:nvSpPr>
          <p:cNvPr id="56" name="Rectangle 55">
            <a:extLst>
              <a:ext uri="{FF2B5EF4-FFF2-40B4-BE49-F238E27FC236}">
                <a16:creationId xmlns:a16="http://schemas.microsoft.com/office/drawing/2014/main" id="{C903FAA4-C2A3-224C-9E07-AEADBCEC8899}"/>
              </a:ext>
            </a:extLst>
          </p:cNvPr>
          <p:cNvSpPr/>
          <p:nvPr/>
        </p:nvSpPr>
        <p:spPr>
          <a:xfrm>
            <a:off x="6409234" y="4648633"/>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7" name="Rectangle 56">
            <a:extLst>
              <a:ext uri="{FF2B5EF4-FFF2-40B4-BE49-F238E27FC236}">
                <a16:creationId xmlns:a16="http://schemas.microsoft.com/office/drawing/2014/main" id="{723A46E8-1D6D-1D4C-A063-24B19748ED16}"/>
              </a:ext>
            </a:extLst>
          </p:cNvPr>
          <p:cNvSpPr/>
          <p:nvPr/>
        </p:nvSpPr>
        <p:spPr>
          <a:xfrm>
            <a:off x="6409234" y="5040678"/>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8" name="Straight Connector 57">
            <a:extLst>
              <a:ext uri="{FF2B5EF4-FFF2-40B4-BE49-F238E27FC236}">
                <a16:creationId xmlns:a16="http://schemas.microsoft.com/office/drawing/2014/main" id="{0C5112D6-641F-2C40-A4AC-A8DE3FAC9781}"/>
              </a:ext>
            </a:extLst>
          </p:cNvPr>
          <p:cNvCxnSpPr/>
          <p:nvPr/>
        </p:nvCxnSpPr>
        <p:spPr>
          <a:xfrm>
            <a:off x="6363170" y="4986123"/>
            <a:ext cx="1174452" cy="0"/>
          </a:xfrm>
          <a:prstGeom prst="line">
            <a:avLst/>
          </a:prstGeom>
        </p:spPr>
        <p:style>
          <a:lnRef idx="1">
            <a:schemeClr val="dk1"/>
          </a:lnRef>
          <a:fillRef idx="0">
            <a:schemeClr val="dk1"/>
          </a:fillRef>
          <a:effectRef idx="0">
            <a:schemeClr val="dk1"/>
          </a:effectRef>
          <a:fontRef idx="minor">
            <a:schemeClr val="tx1"/>
          </a:fontRef>
        </p:style>
      </p:cxnSp>
      <p:sp>
        <p:nvSpPr>
          <p:cNvPr id="59" name="Rectangle 58">
            <a:extLst>
              <a:ext uri="{FF2B5EF4-FFF2-40B4-BE49-F238E27FC236}">
                <a16:creationId xmlns:a16="http://schemas.microsoft.com/office/drawing/2014/main" id="{68E8B36A-199D-1743-82D7-17D578EA4B34}"/>
              </a:ext>
            </a:extLst>
          </p:cNvPr>
          <p:cNvSpPr/>
          <p:nvPr/>
        </p:nvSpPr>
        <p:spPr>
          <a:xfrm>
            <a:off x="6914332" y="5019646"/>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62" name="Straight Connector 61">
            <a:extLst>
              <a:ext uri="{FF2B5EF4-FFF2-40B4-BE49-F238E27FC236}">
                <a16:creationId xmlns:a16="http://schemas.microsoft.com/office/drawing/2014/main" id="{FF738779-E174-5842-A607-555D3EA910BD}"/>
              </a:ext>
            </a:extLst>
          </p:cNvPr>
          <p:cNvCxnSpPr/>
          <p:nvPr/>
        </p:nvCxnSpPr>
        <p:spPr>
          <a:xfrm>
            <a:off x="6950396" y="312966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3D2F90AC-99B1-CC4C-A08A-E9F5496944DE}"/>
              </a:ext>
            </a:extLst>
          </p:cNvPr>
          <p:cNvCxnSpPr/>
          <p:nvPr/>
        </p:nvCxnSpPr>
        <p:spPr>
          <a:xfrm>
            <a:off x="6952719" y="43402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2AE1D63-0F29-0841-B0CF-4E44C4D7057C}"/>
              </a:ext>
            </a:extLst>
          </p:cNvPr>
          <p:cNvCxnSpPr/>
          <p:nvPr/>
        </p:nvCxnSpPr>
        <p:spPr>
          <a:xfrm>
            <a:off x="6952719" y="37265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5" name="Rectangle 64">
            <a:extLst>
              <a:ext uri="{FF2B5EF4-FFF2-40B4-BE49-F238E27FC236}">
                <a16:creationId xmlns:a16="http://schemas.microsoft.com/office/drawing/2014/main" id="{578572B6-20F0-1E40-91BF-FE6C422E638D}"/>
              </a:ext>
            </a:extLst>
          </p:cNvPr>
          <p:cNvSpPr/>
          <p:nvPr/>
        </p:nvSpPr>
        <p:spPr>
          <a:xfrm>
            <a:off x="7330506" y="2758400"/>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66" name="Rectangle 65">
            <a:extLst>
              <a:ext uri="{FF2B5EF4-FFF2-40B4-BE49-F238E27FC236}">
                <a16:creationId xmlns:a16="http://schemas.microsoft.com/office/drawing/2014/main" id="{3B80220C-C712-864F-A9C1-2D630E2FA539}"/>
              </a:ext>
            </a:extLst>
          </p:cNvPr>
          <p:cNvSpPr/>
          <p:nvPr/>
        </p:nvSpPr>
        <p:spPr>
          <a:xfrm>
            <a:off x="7330506" y="5040677"/>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7" name="Straight Connector 66">
            <a:extLst>
              <a:ext uri="{FF2B5EF4-FFF2-40B4-BE49-F238E27FC236}">
                <a16:creationId xmlns:a16="http://schemas.microsoft.com/office/drawing/2014/main" id="{AC30E573-421A-7940-84B8-8F1E95C5E777}"/>
              </a:ext>
            </a:extLst>
          </p:cNvPr>
          <p:cNvCxnSpPr/>
          <p:nvPr/>
        </p:nvCxnSpPr>
        <p:spPr>
          <a:xfrm>
            <a:off x="6966867" y="536824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061AC77C-942B-0845-901B-C9793715A824}"/>
              </a:ext>
            </a:extLst>
          </p:cNvPr>
          <p:cNvCxnSpPr/>
          <p:nvPr/>
        </p:nvCxnSpPr>
        <p:spPr>
          <a:xfrm>
            <a:off x="6969190" y="662081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740F453E-008A-0E49-83FA-A693D10CE763}"/>
              </a:ext>
            </a:extLst>
          </p:cNvPr>
          <p:cNvCxnSpPr/>
          <p:nvPr/>
        </p:nvCxnSpPr>
        <p:spPr>
          <a:xfrm>
            <a:off x="6969190" y="599872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A77864E6-6A40-4F45-A310-0ACF7FDD9AF6}"/>
              </a:ext>
            </a:extLst>
          </p:cNvPr>
          <p:cNvCxnSpPr/>
          <p:nvPr/>
        </p:nvCxnSpPr>
        <p:spPr>
          <a:xfrm>
            <a:off x="6950396" y="352414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C363CE03-FD8A-4244-9629-6DC375579BD8}"/>
              </a:ext>
            </a:extLst>
          </p:cNvPr>
          <p:cNvCxnSpPr/>
          <p:nvPr/>
        </p:nvCxnSpPr>
        <p:spPr>
          <a:xfrm>
            <a:off x="6950396" y="3318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DB7AD8E8-F43A-FC41-9D12-11DD2552B313}"/>
              </a:ext>
            </a:extLst>
          </p:cNvPr>
          <p:cNvCxnSpPr/>
          <p:nvPr/>
        </p:nvCxnSpPr>
        <p:spPr>
          <a:xfrm>
            <a:off x="6966867" y="558117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149C30B8-9EFB-BD49-AD90-CC2B7BB0AD66}"/>
              </a:ext>
            </a:extLst>
          </p:cNvPr>
          <p:cNvCxnSpPr/>
          <p:nvPr/>
        </p:nvCxnSpPr>
        <p:spPr>
          <a:xfrm>
            <a:off x="6966867" y="578992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6" name="Rectangle 75">
            <a:extLst>
              <a:ext uri="{FF2B5EF4-FFF2-40B4-BE49-F238E27FC236}">
                <a16:creationId xmlns:a16="http://schemas.microsoft.com/office/drawing/2014/main" id="{550CF9D1-D5A6-304B-AEF7-5E889EF872ED}"/>
              </a:ext>
            </a:extLst>
          </p:cNvPr>
          <p:cNvSpPr/>
          <p:nvPr/>
        </p:nvSpPr>
        <p:spPr>
          <a:xfrm>
            <a:off x="3150983" y="5427470"/>
            <a:ext cx="2497800" cy="830997"/>
          </a:xfrm>
          <a:prstGeom prst="rect">
            <a:avLst/>
          </a:prstGeom>
        </p:spPr>
        <p:txBody>
          <a:bodyPr wrap="none">
            <a:spAutoFit/>
          </a:bodyPr>
          <a:lstStyle/>
          <a:p>
            <a:r>
              <a:rPr lang="en-US" sz="1200" dirty="0">
                <a:solidFill>
                  <a:srgbClr val="8C3023"/>
                </a:solidFill>
                <a:latin typeface="LucidaGrande" panose="020B0600040502020204" pitchFamily="34" charset="0"/>
              </a:rPr>
              <a:t>choose vertex 7</a:t>
            </a:r>
          </a:p>
          <a:p>
            <a:r>
              <a:rPr lang="en-US" sz="1200" dirty="0">
                <a:solidFill>
                  <a:srgbClr val="8C3023"/>
                </a:solidFill>
                <a:latin typeface="LucidaGrande" panose="020B0600040502020204" pitchFamily="34" charset="0"/>
              </a:rPr>
              <a:t>relax all edges adjacent from 7</a:t>
            </a:r>
          </a:p>
          <a:p>
            <a:r>
              <a:rPr lang="en-US" sz="1200" dirty="0">
                <a:solidFill>
                  <a:srgbClr val="8C3023"/>
                </a:solidFill>
                <a:latin typeface="LucidaGrande" panose="020B0600040502020204" pitchFamily="34" charset="0"/>
              </a:rPr>
              <a:t>choose vertex 4</a:t>
            </a:r>
          </a:p>
          <a:p>
            <a:r>
              <a:rPr lang="en-US" sz="1200" dirty="0">
                <a:solidFill>
                  <a:srgbClr val="8C3023"/>
                </a:solidFill>
                <a:latin typeface="LucidaGrande" panose="020B0600040502020204" pitchFamily="34" charset="0"/>
              </a:rPr>
              <a:t>relax all edges adjacent from 4</a:t>
            </a:r>
          </a:p>
        </p:txBody>
      </p:sp>
      <p:sp>
        <p:nvSpPr>
          <p:cNvPr id="77" name="Rectangle 76">
            <a:extLst>
              <a:ext uri="{FF2B5EF4-FFF2-40B4-BE49-F238E27FC236}">
                <a16:creationId xmlns:a16="http://schemas.microsoft.com/office/drawing/2014/main" id="{1C757825-051A-F147-B776-92788476DF42}"/>
              </a:ext>
            </a:extLst>
          </p:cNvPr>
          <p:cNvSpPr/>
          <p:nvPr/>
        </p:nvSpPr>
        <p:spPr>
          <a:xfrm>
            <a:off x="7702022" y="2758399"/>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78" name="Straight Connector 77">
            <a:extLst>
              <a:ext uri="{FF2B5EF4-FFF2-40B4-BE49-F238E27FC236}">
                <a16:creationId xmlns:a16="http://schemas.microsoft.com/office/drawing/2014/main" id="{69AA42E5-AEEE-7E4E-9E64-5CCBF5FB27C5}"/>
              </a:ext>
            </a:extLst>
          </p:cNvPr>
          <p:cNvCxnSpPr/>
          <p:nvPr/>
        </p:nvCxnSpPr>
        <p:spPr>
          <a:xfrm>
            <a:off x="6952719" y="39389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EAF46E1B-9C53-8A48-9F99-4FE192259368}"/>
              </a:ext>
            </a:extLst>
          </p:cNvPr>
          <p:cNvCxnSpPr/>
          <p:nvPr/>
        </p:nvCxnSpPr>
        <p:spPr>
          <a:xfrm>
            <a:off x="7417393" y="3318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0351607A-7940-AF4A-B69A-39C66A0F360D}"/>
              </a:ext>
            </a:extLst>
          </p:cNvPr>
          <p:cNvCxnSpPr/>
          <p:nvPr/>
        </p:nvCxnSpPr>
        <p:spPr>
          <a:xfrm>
            <a:off x="6973715" y="619890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D64145C6-2297-7C43-A991-0D7EC3A6C60C}"/>
              </a:ext>
            </a:extLst>
          </p:cNvPr>
          <p:cNvCxnSpPr/>
          <p:nvPr/>
        </p:nvCxnSpPr>
        <p:spPr>
          <a:xfrm>
            <a:off x="7379144" y="55770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2" name="Rectangle 81">
            <a:extLst>
              <a:ext uri="{FF2B5EF4-FFF2-40B4-BE49-F238E27FC236}">
                <a16:creationId xmlns:a16="http://schemas.microsoft.com/office/drawing/2014/main" id="{1B489F0C-224A-0849-A613-CD44D2E262F6}"/>
              </a:ext>
            </a:extLst>
          </p:cNvPr>
          <p:cNvSpPr/>
          <p:nvPr/>
        </p:nvSpPr>
        <p:spPr>
          <a:xfrm>
            <a:off x="7634727" y="5038163"/>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83" name="Straight Arrow Connector 82">
            <a:extLst>
              <a:ext uri="{FF2B5EF4-FFF2-40B4-BE49-F238E27FC236}">
                <a16:creationId xmlns:a16="http://schemas.microsoft.com/office/drawing/2014/main" id="{41055547-3818-AF4E-8B88-B7ED4667B4C9}"/>
              </a:ext>
            </a:extLst>
          </p:cNvPr>
          <p:cNvCxnSpPr>
            <a:cxnSpLocks/>
          </p:cNvCxnSpPr>
          <p:nvPr/>
        </p:nvCxnSpPr>
        <p:spPr>
          <a:xfrm>
            <a:off x="5786364" y="2896765"/>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6443EBF7-693E-5D40-8499-F7EFCC5C56D2}"/>
              </a:ext>
            </a:extLst>
          </p:cNvPr>
          <p:cNvCxnSpPr>
            <a:cxnSpLocks/>
          </p:cNvCxnSpPr>
          <p:nvPr/>
        </p:nvCxnSpPr>
        <p:spPr>
          <a:xfrm>
            <a:off x="5786364" y="310586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B3B6EFA4-66E0-CF41-BE1D-C751D90C8E13}"/>
              </a:ext>
            </a:extLst>
          </p:cNvPr>
          <p:cNvCxnSpPr>
            <a:cxnSpLocks/>
          </p:cNvCxnSpPr>
          <p:nvPr/>
        </p:nvCxnSpPr>
        <p:spPr>
          <a:xfrm>
            <a:off x="5786364" y="3314961"/>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5F3361D0-D5BF-FB40-9802-4AC86EFFD938}"/>
              </a:ext>
            </a:extLst>
          </p:cNvPr>
          <p:cNvCxnSpPr>
            <a:cxnSpLocks/>
          </p:cNvCxnSpPr>
          <p:nvPr/>
        </p:nvCxnSpPr>
        <p:spPr>
          <a:xfrm>
            <a:off x="5786364" y="3524059"/>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EFF0A935-D5A8-014F-A26E-08B67FB200B8}"/>
              </a:ext>
            </a:extLst>
          </p:cNvPr>
          <p:cNvCxnSpPr>
            <a:cxnSpLocks/>
          </p:cNvCxnSpPr>
          <p:nvPr/>
        </p:nvCxnSpPr>
        <p:spPr>
          <a:xfrm>
            <a:off x="5786364" y="3733157"/>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A0E99929-6E4B-B149-9A0F-D45D5D868345}"/>
              </a:ext>
            </a:extLst>
          </p:cNvPr>
          <p:cNvCxnSpPr>
            <a:cxnSpLocks/>
          </p:cNvCxnSpPr>
          <p:nvPr/>
        </p:nvCxnSpPr>
        <p:spPr>
          <a:xfrm>
            <a:off x="5786364" y="3942255"/>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DFBCFAFD-63B3-6943-84F6-33A147B47FD8}"/>
              </a:ext>
            </a:extLst>
          </p:cNvPr>
          <p:cNvCxnSpPr>
            <a:cxnSpLocks/>
          </p:cNvCxnSpPr>
          <p:nvPr/>
        </p:nvCxnSpPr>
        <p:spPr>
          <a:xfrm>
            <a:off x="5786364" y="415135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AF46357F-3502-8B49-97E2-31CE6DFCB83F}"/>
              </a:ext>
            </a:extLst>
          </p:cNvPr>
          <p:cNvCxnSpPr>
            <a:cxnSpLocks/>
          </p:cNvCxnSpPr>
          <p:nvPr/>
        </p:nvCxnSpPr>
        <p:spPr>
          <a:xfrm>
            <a:off x="5786364" y="4360452"/>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370D9AFC-C505-5E47-97DF-D4817BE4315E}"/>
              </a:ext>
            </a:extLst>
          </p:cNvPr>
          <p:cNvCxnSpPr/>
          <p:nvPr/>
        </p:nvCxnSpPr>
        <p:spPr>
          <a:xfrm>
            <a:off x="6950396" y="41513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698DBF51-CCF5-E84A-993A-06E68CFB46EA}"/>
              </a:ext>
            </a:extLst>
          </p:cNvPr>
          <p:cNvCxnSpPr/>
          <p:nvPr/>
        </p:nvCxnSpPr>
        <p:spPr>
          <a:xfrm>
            <a:off x="7418920" y="39389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5447315A-3BF6-234F-9D8B-3B87E43E363F}"/>
              </a:ext>
            </a:extLst>
          </p:cNvPr>
          <p:cNvCxnSpPr/>
          <p:nvPr/>
        </p:nvCxnSpPr>
        <p:spPr>
          <a:xfrm>
            <a:off x="6982379" y="641126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EA650920-2234-B84F-B34E-74CC9811BE12}"/>
              </a:ext>
            </a:extLst>
          </p:cNvPr>
          <p:cNvCxnSpPr/>
          <p:nvPr/>
        </p:nvCxnSpPr>
        <p:spPr>
          <a:xfrm>
            <a:off x="7375402" y="619890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0425C2E8-F2BA-5F4F-B5EC-3B7905AE8682}"/>
              </a:ext>
            </a:extLst>
          </p:cNvPr>
          <p:cNvCxnSpPr>
            <a:cxnSpLocks/>
          </p:cNvCxnSpPr>
          <p:nvPr/>
        </p:nvCxnSpPr>
        <p:spPr>
          <a:xfrm>
            <a:off x="6940772" y="289618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98" name="Rectangle 97">
            <a:extLst>
              <a:ext uri="{FF2B5EF4-FFF2-40B4-BE49-F238E27FC236}">
                <a16:creationId xmlns:a16="http://schemas.microsoft.com/office/drawing/2014/main" id="{09CFF1FF-918A-CA42-A703-28190C1C7D3F}"/>
              </a:ext>
            </a:extLst>
          </p:cNvPr>
          <p:cNvSpPr/>
          <p:nvPr/>
        </p:nvSpPr>
        <p:spPr>
          <a:xfrm>
            <a:off x="6617176" y="785712"/>
            <a:ext cx="2497800" cy="1754326"/>
          </a:xfrm>
          <a:prstGeom prst="rect">
            <a:avLst/>
          </a:prstGeom>
        </p:spPr>
        <p:txBody>
          <a:bodyPr wrap="none">
            <a:spAutoFit/>
          </a:bodyPr>
          <a:lstStyle/>
          <a:p>
            <a:r>
              <a:rPr lang="en-US" sz="1200" dirty="0">
                <a:solidFill>
                  <a:srgbClr val="8C3023"/>
                </a:solidFill>
                <a:latin typeface="LucidaGrande" panose="020B0600040502020204" pitchFamily="34" charset="0"/>
              </a:rPr>
              <a:t>choose vertex 5</a:t>
            </a:r>
          </a:p>
          <a:p>
            <a:r>
              <a:rPr lang="en-US" sz="1200" dirty="0">
                <a:solidFill>
                  <a:srgbClr val="8C3023"/>
                </a:solidFill>
                <a:latin typeface="LucidaGrande" panose="020B0600040502020204" pitchFamily="34" charset="0"/>
              </a:rPr>
              <a:t>relax all edges adjacent from 5</a:t>
            </a:r>
          </a:p>
          <a:p>
            <a:r>
              <a:rPr lang="en-US" sz="1200" dirty="0">
                <a:solidFill>
                  <a:srgbClr val="8C3023"/>
                </a:solidFill>
                <a:latin typeface="LucidaGrande" panose="020B0600040502020204" pitchFamily="34" charset="0"/>
              </a:rPr>
              <a:t>choose vertex 2</a:t>
            </a:r>
          </a:p>
          <a:p>
            <a:r>
              <a:rPr lang="en-US" sz="1200" dirty="0">
                <a:solidFill>
                  <a:srgbClr val="8C3023"/>
                </a:solidFill>
                <a:latin typeface="LucidaGrande" panose="020B0600040502020204" pitchFamily="34" charset="0"/>
              </a:rPr>
              <a:t>relax all edges adjacent from 2</a:t>
            </a:r>
          </a:p>
          <a:p>
            <a:r>
              <a:rPr lang="en-US" sz="1200" dirty="0">
                <a:solidFill>
                  <a:srgbClr val="8C3023"/>
                </a:solidFill>
                <a:latin typeface="LucidaGrande" panose="020B0600040502020204" pitchFamily="34" charset="0"/>
              </a:rPr>
              <a:t>choose vertex 3</a:t>
            </a:r>
          </a:p>
          <a:p>
            <a:r>
              <a:rPr lang="en-US" sz="1200" dirty="0">
                <a:solidFill>
                  <a:srgbClr val="8C3023"/>
                </a:solidFill>
                <a:latin typeface="LucidaGrande" panose="020B0600040502020204" pitchFamily="34" charset="0"/>
              </a:rPr>
              <a:t>relax all edges adjacent from 3</a:t>
            </a:r>
          </a:p>
          <a:p>
            <a:r>
              <a:rPr lang="en-US" sz="1200" dirty="0">
                <a:solidFill>
                  <a:srgbClr val="8C3023"/>
                </a:solidFill>
                <a:latin typeface="LucidaGrande" panose="020B0600040502020204" pitchFamily="34" charset="0"/>
              </a:rPr>
              <a:t>choose vertex 6</a:t>
            </a:r>
          </a:p>
          <a:p>
            <a:r>
              <a:rPr lang="en-US" sz="1200" dirty="0">
                <a:solidFill>
                  <a:srgbClr val="8C3023"/>
                </a:solidFill>
                <a:latin typeface="LucidaGrande" panose="020B0600040502020204" pitchFamily="34" charset="0"/>
              </a:rPr>
              <a:t>relax all edges adjacent from 6</a:t>
            </a:r>
          </a:p>
          <a:p>
            <a:endParaRPr lang="en-US" sz="1200" dirty="0">
              <a:solidFill>
                <a:srgbClr val="8C3023"/>
              </a:solidFill>
              <a:latin typeface="LucidaGrande" panose="020B0600040502020204" pitchFamily="34" charset="0"/>
            </a:endParaRPr>
          </a:p>
        </p:txBody>
      </p:sp>
      <p:cxnSp>
        <p:nvCxnSpPr>
          <p:cNvPr id="99" name="Straight Connector 98">
            <a:extLst>
              <a:ext uri="{FF2B5EF4-FFF2-40B4-BE49-F238E27FC236}">
                <a16:creationId xmlns:a16="http://schemas.microsoft.com/office/drawing/2014/main" id="{62D8E8D5-A45C-4949-A3B9-F4D06FDAB167}"/>
              </a:ext>
            </a:extLst>
          </p:cNvPr>
          <p:cNvCxnSpPr/>
          <p:nvPr/>
        </p:nvCxnSpPr>
        <p:spPr>
          <a:xfrm>
            <a:off x="7403377" y="414703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E86FEA4E-1484-AC41-BC06-D28C8327E6F3}"/>
              </a:ext>
            </a:extLst>
          </p:cNvPr>
          <p:cNvCxnSpPr/>
          <p:nvPr/>
        </p:nvCxnSpPr>
        <p:spPr>
          <a:xfrm>
            <a:off x="7786837" y="330632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1" name="Rectangle 100">
            <a:extLst>
              <a:ext uri="{FF2B5EF4-FFF2-40B4-BE49-F238E27FC236}">
                <a16:creationId xmlns:a16="http://schemas.microsoft.com/office/drawing/2014/main" id="{4BE6F0C3-38F0-2645-8C9F-A9E758DC0275}"/>
              </a:ext>
            </a:extLst>
          </p:cNvPr>
          <p:cNvSpPr/>
          <p:nvPr/>
        </p:nvSpPr>
        <p:spPr>
          <a:xfrm>
            <a:off x="8003315" y="2758398"/>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102" name="Straight Connector 101">
            <a:extLst>
              <a:ext uri="{FF2B5EF4-FFF2-40B4-BE49-F238E27FC236}">
                <a16:creationId xmlns:a16="http://schemas.microsoft.com/office/drawing/2014/main" id="{01864ECE-36A1-2E4D-982B-31F12E52E203}"/>
              </a:ext>
            </a:extLst>
          </p:cNvPr>
          <p:cNvCxnSpPr/>
          <p:nvPr/>
        </p:nvCxnSpPr>
        <p:spPr>
          <a:xfrm>
            <a:off x="7385234" y="64177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F33749A7-B35E-5D42-925A-94D5CB220A99}"/>
              </a:ext>
            </a:extLst>
          </p:cNvPr>
          <p:cNvCxnSpPr/>
          <p:nvPr/>
        </p:nvCxnSpPr>
        <p:spPr>
          <a:xfrm>
            <a:off x="7668026" y="55770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4" name="Rectangle 103">
            <a:extLst>
              <a:ext uri="{FF2B5EF4-FFF2-40B4-BE49-F238E27FC236}">
                <a16:creationId xmlns:a16="http://schemas.microsoft.com/office/drawing/2014/main" id="{70B61828-4306-DD46-9DFC-C63FBE116A40}"/>
              </a:ext>
            </a:extLst>
          </p:cNvPr>
          <p:cNvSpPr/>
          <p:nvPr/>
        </p:nvSpPr>
        <p:spPr>
          <a:xfrm>
            <a:off x="7887684" y="5030419"/>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107" name="Straight Connector 106">
            <a:extLst>
              <a:ext uri="{FF2B5EF4-FFF2-40B4-BE49-F238E27FC236}">
                <a16:creationId xmlns:a16="http://schemas.microsoft.com/office/drawing/2014/main" id="{3E88EFD1-33A0-024F-8416-BB07EE922285}"/>
              </a:ext>
            </a:extLst>
          </p:cNvPr>
          <p:cNvCxnSpPr/>
          <p:nvPr/>
        </p:nvCxnSpPr>
        <p:spPr>
          <a:xfrm>
            <a:off x="7786837" y="413384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D8083755-4068-C241-B1C0-4D65D76A7896}"/>
              </a:ext>
            </a:extLst>
          </p:cNvPr>
          <p:cNvCxnSpPr/>
          <p:nvPr/>
        </p:nvCxnSpPr>
        <p:spPr>
          <a:xfrm>
            <a:off x="7422224" y="350834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426CB279-B7C6-0947-B1BC-27DA5F5A048C}"/>
              </a:ext>
            </a:extLst>
          </p:cNvPr>
          <p:cNvCxnSpPr/>
          <p:nvPr/>
        </p:nvCxnSpPr>
        <p:spPr>
          <a:xfrm>
            <a:off x="7668026" y="64196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05893544-0CAE-D04A-90A3-6B3FEAC4BF32}"/>
              </a:ext>
            </a:extLst>
          </p:cNvPr>
          <p:cNvCxnSpPr/>
          <p:nvPr/>
        </p:nvCxnSpPr>
        <p:spPr>
          <a:xfrm>
            <a:off x="7375402" y="579831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C5784E17-C9D6-991D-AEAB-3498FDC5F9E1}"/>
              </a:ext>
            </a:extLst>
          </p:cNvPr>
          <p:cNvSpPr txBox="1"/>
          <p:nvPr/>
        </p:nvSpPr>
        <p:spPr>
          <a:xfrm>
            <a:off x="7131353" y="3784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8455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par>
                                <p:cTn id="46" presetID="9" presetClass="entr" presetSubtype="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dissolve">
                                      <p:cBhvr>
                                        <p:cTn id="48" dur="500"/>
                                        <p:tgtEl>
                                          <p:spTgt spid="17"/>
                                        </p:tgtEl>
                                      </p:cBhvr>
                                    </p:animEffect>
                                  </p:childTnLst>
                                </p:cTn>
                              </p:par>
                              <p:par>
                                <p:cTn id="49" presetID="9"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dissolve">
                                      <p:cBhvr>
                                        <p:cTn id="51" dur="500"/>
                                        <p:tgtEl>
                                          <p:spTgt spid="18"/>
                                        </p:tgtEl>
                                      </p:cBhvr>
                                    </p:animEffect>
                                  </p:childTnLst>
                                </p:cTn>
                              </p:par>
                              <p:par>
                                <p:cTn id="52" presetID="9"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dissolve">
                                      <p:cBhvr>
                                        <p:cTn id="54" dur="500"/>
                                        <p:tgtEl>
                                          <p:spTgt spid="19"/>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dissolve">
                                      <p:cBhvr>
                                        <p:cTn id="57" dur="500"/>
                                        <p:tgtEl>
                                          <p:spTgt spid="20"/>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dissolve">
                                      <p:cBhvr>
                                        <p:cTn id="63" dur="500"/>
                                        <p:tgtEl>
                                          <p:spTgt spid="22"/>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dissolve">
                                      <p:cBhvr>
                                        <p:cTn id="66" dur="500"/>
                                        <p:tgtEl>
                                          <p:spTgt spid="23"/>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dissolve">
                                      <p:cBhvr>
                                        <p:cTn id="69" dur="500"/>
                                        <p:tgtEl>
                                          <p:spTgt spid="24"/>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dissolve">
                                      <p:cBhvr>
                                        <p:cTn id="72" dur="500"/>
                                        <p:tgtEl>
                                          <p:spTgt spid="25"/>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dissolve">
                                      <p:cBhvr>
                                        <p:cTn id="75" dur="500"/>
                                        <p:tgtEl>
                                          <p:spTgt spid="26"/>
                                        </p:tgtEl>
                                      </p:cBhvr>
                                    </p:animEffect>
                                  </p:childTnLst>
                                </p:cTn>
                              </p:par>
                              <p:par>
                                <p:cTn id="76" presetID="9" presetClass="entr" presetSubtype="0" fill="hold" nodeType="with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dissolve">
                                      <p:cBhvr>
                                        <p:cTn id="78" dur="500"/>
                                        <p:tgtEl>
                                          <p:spTgt spid="27"/>
                                        </p:tgtEl>
                                      </p:cBhvr>
                                    </p:animEffect>
                                  </p:childTnLst>
                                </p:cTn>
                              </p:par>
                              <p:par>
                                <p:cTn id="79" presetID="9" presetClass="entr" presetSubtype="0" fill="hold" nodeType="with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dissolve">
                                      <p:cBhvr>
                                        <p:cTn id="81" dur="500"/>
                                        <p:tgtEl>
                                          <p:spTgt spid="28"/>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dissolve">
                                      <p:cBhvr>
                                        <p:cTn id="84" dur="500"/>
                                        <p:tgtEl>
                                          <p:spTgt spid="29"/>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dissolve">
                                      <p:cBhvr>
                                        <p:cTn id="87" dur="500"/>
                                        <p:tgtEl>
                                          <p:spTgt spid="30"/>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dissolve">
                                      <p:cBhvr>
                                        <p:cTn id="90" dur="500"/>
                                        <p:tgtEl>
                                          <p:spTgt spid="31"/>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dissolve">
                                      <p:cBhvr>
                                        <p:cTn id="93" dur="500"/>
                                        <p:tgtEl>
                                          <p:spTgt spid="32"/>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33"/>
                                        </p:tgtEl>
                                        <p:attrNameLst>
                                          <p:attrName>style.visibility</p:attrName>
                                        </p:attrNameLst>
                                      </p:cBhvr>
                                      <p:to>
                                        <p:strVal val="visible"/>
                                      </p:to>
                                    </p:set>
                                    <p:animEffect transition="in" filter="dissolve">
                                      <p:cBhvr>
                                        <p:cTn id="96" dur="500"/>
                                        <p:tgtEl>
                                          <p:spTgt spid="33"/>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34"/>
                                        </p:tgtEl>
                                        <p:attrNameLst>
                                          <p:attrName>style.visibility</p:attrName>
                                        </p:attrNameLst>
                                      </p:cBhvr>
                                      <p:to>
                                        <p:strVal val="visible"/>
                                      </p:to>
                                    </p:set>
                                    <p:animEffect transition="in" filter="dissolve">
                                      <p:cBhvr>
                                        <p:cTn id="99" dur="500"/>
                                        <p:tgtEl>
                                          <p:spTgt spid="34"/>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35"/>
                                        </p:tgtEl>
                                        <p:attrNameLst>
                                          <p:attrName>style.visibility</p:attrName>
                                        </p:attrNameLst>
                                      </p:cBhvr>
                                      <p:to>
                                        <p:strVal val="visible"/>
                                      </p:to>
                                    </p:set>
                                    <p:animEffect transition="in" filter="dissolve">
                                      <p:cBhvr>
                                        <p:cTn id="102" dur="500"/>
                                        <p:tgtEl>
                                          <p:spTgt spid="3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dissolve">
                                      <p:cBhvr>
                                        <p:cTn id="105" dur="500"/>
                                        <p:tgtEl>
                                          <p:spTgt spid="3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dissolve">
                                      <p:cBhvr>
                                        <p:cTn id="108" dur="500"/>
                                        <p:tgtEl>
                                          <p:spTgt spid="37"/>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38"/>
                                        </p:tgtEl>
                                        <p:attrNameLst>
                                          <p:attrName>style.visibility</p:attrName>
                                        </p:attrNameLst>
                                      </p:cBhvr>
                                      <p:to>
                                        <p:strVal val="visible"/>
                                      </p:to>
                                    </p:set>
                                    <p:animEffect transition="in" filter="dissolve">
                                      <p:cBhvr>
                                        <p:cTn id="111" dur="500"/>
                                        <p:tgtEl>
                                          <p:spTgt spid="38"/>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39"/>
                                        </p:tgtEl>
                                        <p:attrNameLst>
                                          <p:attrName>style.visibility</p:attrName>
                                        </p:attrNameLst>
                                      </p:cBhvr>
                                      <p:to>
                                        <p:strVal val="visible"/>
                                      </p:to>
                                    </p:set>
                                    <p:animEffect transition="in" filter="dissolve">
                                      <p:cBhvr>
                                        <p:cTn id="114" dur="500"/>
                                        <p:tgtEl>
                                          <p:spTgt spid="39"/>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dissolve">
                                      <p:cBhvr>
                                        <p:cTn id="117" dur="500"/>
                                        <p:tgtEl>
                                          <p:spTgt spid="40"/>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41"/>
                                        </p:tgtEl>
                                        <p:attrNameLst>
                                          <p:attrName>style.visibility</p:attrName>
                                        </p:attrNameLst>
                                      </p:cBhvr>
                                      <p:to>
                                        <p:strVal val="visible"/>
                                      </p:to>
                                    </p:set>
                                    <p:animEffect transition="in" filter="dissolve">
                                      <p:cBhvr>
                                        <p:cTn id="120" dur="500"/>
                                        <p:tgtEl>
                                          <p:spTgt spid="41"/>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42"/>
                                        </p:tgtEl>
                                        <p:attrNameLst>
                                          <p:attrName>style.visibility</p:attrName>
                                        </p:attrNameLst>
                                      </p:cBhvr>
                                      <p:to>
                                        <p:strVal val="visible"/>
                                      </p:to>
                                    </p:set>
                                    <p:animEffect transition="in" filter="dissolve">
                                      <p:cBhvr>
                                        <p:cTn id="123" dur="500"/>
                                        <p:tgtEl>
                                          <p:spTgt spid="42"/>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43"/>
                                        </p:tgtEl>
                                        <p:attrNameLst>
                                          <p:attrName>style.visibility</p:attrName>
                                        </p:attrNameLst>
                                      </p:cBhvr>
                                      <p:to>
                                        <p:strVal val="visible"/>
                                      </p:to>
                                    </p:set>
                                    <p:animEffect transition="in" filter="dissolve">
                                      <p:cBhvr>
                                        <p:cTn id="126" dur="500"/>
                                        <p:tgtEl>
                                          <p:spTgt spid="43"/>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44"/>
                                        </p:tgtEl>
                                        <p:attrNameLst>
                                          <p:attrName>style.visibility</p:attrName>
                                        </p:attrNameLst>
                                      </p:cBhvr>
                                      <p:to>
                                        <p:strVal val="visible"/>
                                      </p:to>
                                    </p:set>
                                    <p:animEffect transition="in" filter="dissolve">
                                      <p:cBhvr>
                                        <p:cTn id="129" dur="500"/>
                                        <p:tgtEl>
                                          <p:spTgt spid="44"/>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50"/>
                                        </p:tgtEl>
                                        <p:attrNameLst>
                                          <p:attrName>style.visibility</p:attrName>
                                        </p:attrNameLst>
                                      </p:cBhvr>
                                      <p:to>
                                        <p:strVal val="visible"/>
                                      </p:to>
                                    </p:set>
                                    <p:animEffect transition="in" filter="dissolve">
                                      <p:cBhvr>
                                        <p:cTn id="132" dur="500"/>
                                        <p:tgtEl>
                                          <p:spTgt spid="50"/>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52"/>
                                        </p:tgtEl>
                                        <p:attrNameLst>
                                          <p:attrName>style.visibility</p:attrName>
                                        </p:attrNameLst>
                                      </p:cBhvr>
                                      <p:to>
                                        <p:strVal val="visible"/>
                                      </p:to>
                                    </p:set>
                                    <p:animEffect transition="in" filter="dissolve">
                                      <p:cBhvr>
                                        <p:cTn id="135" dur="500"/>
                                        <p:tgtEl>
                                          <p:spTgt spid="52"/>
                                        </p:tgtEl>
                                      </p:cBhvr>
                                    </p:animEffect>
                                  </p:childTnLst>
                                </p:cTn>
                              </p:par>
                              <p:par>
                                <p:cTn id="136" presetID="9" presetClass="entr" presetSubtype="0" fill="hold" nodeType="withEffect">
                                  <p:stCondLst>
                                    <p:cond delay="0"/>
                                  </p:stCondLst>
                                  <p:childTnLst>
                                    <p:set>
                                      <p:cBhvr>
                                        <p:cTn id="137" dur="1" fill="hold">
                                          <p:stCondLst>
                                            <p:cond delay="0"/>
                                          </p:stCondLst>
                                        </p:cTn>
                                        <p:tgtEl>
                                          <p:spTgt spid="53"/>
                                        </p:tgtEl>
                                        <p:attrNameLst>
                                          <p:attrName>style.visibility</p:attrName>
                                        </p:attrNameLst>
                                      </p:cBhvr>
                                      <p:to>
                                        <p:strVal val="visible"/>
                                      </p:to>
                                    </p:set>
                                    <p:animEffect transition="in" filter="dissolve">
                                      <p:cBhvr>
                                        <p:cTn id="138" dur="500"/>
                                        <p:tgtEl>
                                          <p:spTgt spid="53"/>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56"/>
                                        </p:tgtEl>
                                        <p:attrNameLst>
                                          <p:attrName>style.visibility</p:attrName>
                                        </p:attrNameLst>
                                      </p:cBhvr>
                                      <p:to>
                                        <p:strVal val="visible"/>
                                      </p:to>
                                    </p:set>
                                    <p:animEffect transition="in" filter="dissolve">
                                      <p:cBhvr>
                                        <p:cTn id="141" dur="500"/>
                                        <p:tgtEl>
                                          <p:spTgt spid="56"/>
                                        </p:tgtEl>
                                      </p:cBhvr>
                                    </p:animEffect>
                                  </p:childTnLst>
                                </p:cTn>
                              </p:par>
                              <p:par>
                                <p:cTn id="142" presetID="9" presetClass="entr" presetSubtype="0" fill="hold" grpId="0" nodeType="withEffect">
                                  <p:stCondLst>
                                    <p:cond delay="0"/>
                                  </p:stCondLst>
                                  <p:childTnLst>
                                    <p:set>
                                      <p:cBhvr>
                                        <p:cTn id="143" dur="1" fill="hold">
                                          <p:stCondLst>
                                            <p:cond delay="0"/>
                                          </p:stCondLst>
                                        </p:cTn>
                                        <p:tgtEl>
                                          <p:spTgt spid="57"/>
                                        </p:tgtEl>
                                        <p:attrNameLst>
                                          <p:attrName>style.visibility</p:attrName>
                                        </p:attrNameLst>
                                      </p:cBhvr>
                                      <p:to>
                                        <p:strVal val="visible"/>
                                      </p:to>
                                    </p:set>
                                    <p:animEffect transition="in" filter="dissolve">
                                      <p:cBhvr>
                                        <p:cTn id="144" dur="500"/>
                                        <p:tgtEl>
                                          <p:spTgt spid="57"/>
                                        </p:tgtEl>
                                      </p:cBhvr>
                                    </p:animEffect>
                                  </p:childTnLst>
                                </p:cTn>
                              </p:par>
                              <p:par>
                                <p:cTn id="145" presetID="9" presetClass="entr" presetSubtype="0" fill="hold" nodeType="withEffect">
                                  <p:stCondLst>
                                    <p:cond delay="0"/>
                                  </p:stCondLst>
                                  <p:childTnLst>
                                    <p:set>
                                      <p:cBhvr>
                                        <p:cTn id="146" dur="1" fill="hold">
                                          <p:stCondLst>
                                            <p:cond delay="0"/>
                                          </p:stCondLst>
                                        </p:cTn>
                                        <p:tgtEl>
                                          <p:spTgt spid="58"/>
                                        </p:tgtEl>
                                        <p:attrNameLst>
                                          <p:attrName>style.visibility</p:attrName>
                                        </p:attrNameLst>
                                      </p:cBhvr>
                                      <p:to>
                                        <p:strVal val="visible"/>
                                      </p:to>
                                    </p:set>
                                    <p:animEffect transition="in" filter="dissolve">
                                      <p:cBhvr>
                                        <p:cTn id="147" dur="500"/>
                                        <p:tgtEl>
                                          <p:spTgt spid="58"/>
                                        </p:tgtEl>
                                      </p:cBhvr>
                                    </p:animEffect>
                                  </p:childTnLst>
                                </p:cTn>
                              </p:par>
                              <p:par>
                                <p:cTn id="148" presetID="9" presetClass="entr" presetSubtype="0" fill="hold" grpId="0" nodeType="withEffect">
                                  <p:stCondLst>
                                    <p:cond delay="0"/>
                                  </p:stCondLst>
                                  <p:childTnLst>
                                    <p:set>
                                      <p:cBhvr>
                                        <p:cTn id="149" dur="1" fill="hold">
                                          <p:stCondLst>
                                            <p:cond delay="0"/>
                                          </p:stCondLst>
                                        </p:cTn>
                                        <p:tgtEl>
                                          <p:spTgt spid="59"/>
                                        </p:tgtEl>
                                        <p:attrNameLst>
                                          <p:attrName>style.visibility</p:attrName>
                                        </p:attrNameLst>
                                      </p:cBhvr>
                                      <p:to>
                                        <p:strVal val="visible"/>
                                      </p:to>
                                    </p:set>
                                    <p:animEffect transition="in" filter="dissolve">
                                      <p:cBhvr>
                                        <p:cTn id="150" dur="500"/>
                                        <p:tgtEl>
                                          <p:spTgt spid="59"/>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55"/>
                                        </p:tgtEl>
                                        <p:attrNameLst>
                                          <p:attrName>style.visibility</p:attrName>
                                        </p:attrNameLst>
                                      </p:cBhvr>
                                      <p:to>
                                        <p:strVal val="visible"/>
                                      </p:to>
                                    </p:set>
                                    <p:animEffect transition="in" filter="dissolve">
                                      <p:cBhvr>
                                        <p:cTn id="153" dur="500"/>
                                        <p:tgtEl>
                                          <p:spTgt spid="55"/>
                                        </p:tgtEl>
                                      </p:cBhvr>
                                    </p:animEffect>
                                  </p:childTnLst>
                                </p:cTn>
                              </p:par>
                            </p:childTnLst>
                          </p:cTn>
                        </p:par>
                      </p:childTnLst>
                    </p:cTn>
                  </p:par>
                  <p:par>
                    <p:cTn id="154" fill="hold">
                      <p:stCondLst>
                        <p:cond delay="indefinite"/>
                      </p:stCondLst>
                      <p:childTnLst>
                        <p:par>
                          <p:cTn id="155" fill="hold">
                            <p:stCondLst>
                              <p:cond delay="0"/>
                            </p:stCondLst>
                            <p:childTnLst>
                              <p:par>
                                <p:cTn id="156" presetID="9" presetClass="entr" presetSubtype="0" fill="hold" nodeType="clickEffect">
                                  <p:stCondLst>
                                    <p:cond delay="0"/>
                                  </p:stCondLst>
                                  <p:childTnLst>
                                    <p:set>
                                      <p:cBhvr>
                                        <p:cTn id="157" dur="1" fill="hold">
                                          <p:stCondLst>
                                            <p:cond delay="0"/>
                                          </p:stCondLst>
                                        </p:cTn>
                                        <p:tgtEl>
                                          <p:spTgt spid="83"/>
                                        </p:tgtEl>
                                        <p:attrNameLst>
                                          <p:attrName>style.visibility</p:attrName>
                                        </p:attrNameLst>
                                      </p:cBhvr>
                                      <p:to>
                                        <p:strVal val="visible"/>
                                      </p:to>
                                    </p:set>
                                    <p:animEffect transition="in" filter="dissolve">
                                      <p:cBhvr>
                                        <p:cTn id="158" dur="500"/>
                                        <p:tgtEl>
                                          <p:spTgt spid="83"/>
                                        </p:tgtEl>
                                      </p:cBhvr>
                                    </p:animEffect>
                                  </p:childTnLst>
                                </p:cTn>
                              </p:par>
                            </p:childTnLst>
                          </p:cTn>
                        </p:par>
                      </p:childTnLst>
                    </p:cTn>
                  </p:par>
                  <p:par>
                    <p:cTn id="159" fill="hold">
                      <p:stCondLst>
                        <p:cond delay="indefinite"/>
                      </p:stCondLst>
                      <p:childTnLst>
                        <p:par>
                          <p:cTn id="160" fill="hold">
                            <p:stCondLst>
                              <p:cond delay="0"/>
                            </p:stCondLst>
                            <p:childTnLst>
                              <p:par>
                                <p:cTn id="161" presetID="9" presetClass="entr" presetSubtype="0" fill="hold" nodeType="clickEffect">
                                  <p:stCondLst>
                                    <p:cond delay="0"/>
                                  </p:stCondLst>
                                  <p:childTnLst>
                                    <p:set>
                                      <p:cBhvr>
                                        <p:cTn id="162" dur="1" fill="hold">
                                          <p:stCondLst>
                                            <p:cond delay="0"/>
                                          </p:stCondLst>
                                        </p:cTn>
                                        <p:tgtEl>
                                          <p:spTgt spid="49">
                                            <p:txEl>
                                              <p:pRg st="0" end="0"/>
                                            </p:txEl>
                                          </p:spTgt>
                                        </p:tgtEl>
                                        <p:attrNameLst>
                                          <p:attrName>style.visibility</p:attrName>
                                        </p:attrNameLst>
                                      </p:cBhvr>
                                      <p:to>
                                        <p:strVal val="visible"/>
                                      </p:to>
                                    </p:set>
                                    <p:animEffect transition="in" filter="dissolve">
                                      <p:cBhvr>
                                        <p:cTn id="163" dur="500"/>
                                        <p:tgtEl>
                                          <p:spTgt spid="49">
                                            <p:txEl>
                                              <p:pRg st="0" end="0"/>
                                            </p:txEl>
                                          </p:spTgt>
                                        </p:tgtEl>
                                      </p:cBhvr>
                                    </p:animEffect>
                                  </p:childTnLst>
                                </p:cTn>
                              </p:par>
                            </p:childTnLst>
                          </p:cTn>
                        </p:par>
                      </p:childTnLst>
                    </p:cTn>
                  </p:par>
                  <p:par>
                    <p:cTn id="164" fill="hold">
                      <p:stCondLst>
                        <p:cond delay="indefinite"/>
                      </p:stCondLst>
                      <p:childTnLst>
                        <p:par>
                          <p:cTn id="165" fill="hold">
                            <p:stCondLst>
                              <p:cond delay="0"/>
                            </p:stCondLst>
                            <p:childTnLst>
                              <p:par>
                                <p:cTn id="166" presetID="1" presetClass="emph" presetSubtype="2" fill="hold" nodeType="clickEffect">
                                  <p:stCondLst>
                                    <p:cond delay="0"/>
                                  </p:stCondLst>
                                  <p:childTnLst>
                                    <p:animClr clrSpc="rgb" dir="cw">
                                      <p:cBhvr>
                                        <p:cTn id="167" dur="2000" fill="hold"/>
                                        <p:tgtEl>
                                          <p:spTgt spid="23"/>
                                        </p:tgtEl>
                                        <p:attrNameLst>
                                          <p:attrName>fillcolor</p:attrName>
                                        </p:attrNameLst>
                                      </p:cBhvr>
                                      <p:to>
                                        <a:schemeClr val="accent2"/>
                                      </p:to>
                                    </p:animClr>
                                    <p:set>
                                      <p:cBhvr>
                                        <p:cTn id="168" dur="2000" fill="hold"/>
                                        <p:tgtEl>
                                          <p:spTgt spid="23"/>
                                        </p:tgtEl>
                                        <p:attrNameLst>
                                          <p:attrName>fill.type</p:attrName>
                                        </p:attrNameLst>
                                      </p:cBhvr>
                                      <p:to>
                                        <p:strVal val="solid"/>
                                      </p:to>
                                    </p:set>
                                    <p:set>
                                      <p:cBhvr>
                                        <p:cTn id="169" dur="2000" fill="hold"/>
                                        <p:tgtEl>
                                          <p:spTgt spid="23"/>
                                        </p:tgtEl>
                                        <p:attrNameLst>
                                          <p:attrName>fill.on</p:attrName>
                                        </p:attrNameLst>
                                      </p:cBhvr>
                                      <p:to>
                                        <p:strVal val="true"/>
                                      </p:to>
                                    </p:set>
                                  </p:childTnLst>
                                </p:cTn>
                              </p:par>
                            </p:childTnLst>
                          </p:cTn>
                        </p:par>
                      </p:childTnLst>
                    </p:cTn>
                  </p:par>
                  <p:par>
                    <p:cTn id="170" fill="hold">
                      <p:stCondLst>
                        <p:cond delay="indefinite"/>
                      </p:stCondLst>
                      <p:childTnLst>
                        <p:par>
                          <p:cTn id="171" fill="hold">
                            <p:stCondLst>
                              <p:cond delay="0"/>
                            </p:stCondLst>
                            <p:childTnLst>
                              <p:par>
                                <p:cTn id="172" presetID="9" presetClass="entr" presetSubtype="0" fill="hold" nodeType="clickEffect">
                                  <p:stCondLst>
                                    <p:cond delay="0"/>
                                  </p:stCondLst>
                                  <p:childTnLst>
                                    <p:set>
                                      <p:cBhvr>
                                        <p:cTn id="173" dur="1" fill="hold">
                                          <p:stCondLst>
                                            <p:cond delay="0"/>
                                          </p:stCondLst>
                                        </p:cTn>
                                        <p:tgtEl>
                                          <p:spTgt spid="96"/>
                                        </p:tgtEl>
                                        <p:attrNameLst>
                                          <p:attrName>style.visibility</p:attrName>
                                        </p:attrNameLst>
                                      </p:cBhvr>
                                      <p:to>
                                        <p:strVal val="visible"/>
                                      </p:to>
                                    </p:set>
                                    <p:animEffect transition="in" filter="dissolve">
                                      <p:cBhvr>
                                        <p:cTn id="174" dur="500"/>
                                        <p:tgtEl>
                                          <p:spTgt spid="96"/>
                                        </p:tgtEl>
                                      </p:cBhvr>
                                    </p:animEffec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65">
                                            <p:txEl>
                                              <p:pRg st="0" end="0"/>
                                            </p:txEl>
                                          </p:spTgt>
                                        </p:tgtEl>
                                        <p:attrNameLst>
                                          <p:attrName>style.visibility</p:attrName>
                                        </p:attrNameLst>
                                      </p:cBhvr>
                                      <p:to>
                                        <p:strVal val="visible"/>
                                      </p:to>
                                    </p:set>
                                    <p:animEffect transition="in" filter="dissolve">
                                      <p:cBhvr>
                                        <p:cTn id="179" dur="500"/>
                                        <p:tgtEl>
                                          <p:spTgt spid="65">
                                            <p:txEl>
                                              <p:pRg st="0" end="0"/>
                                            </p:txEl>
                                          </p:spTgt>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nodeType="clickEffect">
                                  <p:stCondLst>
                                    <p:cond delay="0"/>
                                  </p:stCondLst>
                                  <p:childTnLst>
                                    <p:set>
                                      <p:cBhvr>
                                        <p:cTn id="183" dur="1" fill="hold">
                                          <p:stCondLst>
                                            <p:cond delay="0"/>
                                          </p:stCondLst>
                                        </p:cTn>
                                        <p:tgtEl>
                                          <p:spTgt spid="49">
                                            <p:txEl>
                                              <p:pRg st="1" end="1"/>
                                            </p:txEl>
                                          </p:spTgt>
                                        </p:tgtEl>
                                        <p:attrNameLst>
                                          <p:attrName>style.visibility</p:attrName>
                                        </p:attrNameLst>
                                      </p:cBhvr>
                                      <p:to>
                                        <p:strVal val="visible"/>
                                      </p:to>
                                    </p:set>
                                    <p:animEffect transition="in" filter="dissolve">
                                      <p:cBhvr>
                                        <p:cTn id="184" dur="500"/>
                                        <p:tgtEl>
                                          <p:spTgt spid="49">
                                            <p:txEl>
                                              <p:pRg st="1" end="1"/>
                                            </p:txEl>
                                          </p:spTgt>
                                        </p:tgtEl>
                                      </p:cBhvr>
                                    </p:animEffect>
                                  </p:childTnLst>
                                </p:cTn>
                              </p:par>
                            </p:childTnLst>
                          </p:cTn>
                        </p:par>
                      </p:childTnLst>
                    </p:cTn>
                  </p:par>
                  <p:par>
                    <p:cTn id="185" fill="hold">
                      <p:stCondLst>
                        <p:cond delay="indefinite"/>
                      </p:stCondLst>
                      <p:childTnLst>
                        <p:par>
                          <p:cTn id="186" fill="hold">
                            <p:stCondLst>
                              <p:cond delay="0"/>
                            </p:stCondLst>
                            <p:childTnLst>
                              <p:par>
                                <p:cTn id="187" presetID="7" presetClass="emph" presetSubtype="2" fill="hold" nodeType="clickEffect">
                                  <p:stCondLst>
                                    <p:cond delay="0"/>
                                  </p:stCondLst>
                                  <p:childTnLst>
                                    <p:animClr clrSpc="rgb" dir="cw">
                                      <p:cBhvr>
                                        <p:cTn id="188" dur="2000" fill="hold"/>
                                        <p:tgtEl>
                                          <p:spTgt spid="19"/>
                                        </p:tgtEl>
                                        <p:attrNameLst>
                                          <p:attrName>stroke.color</p:attrName>
                                        </p:attrNameLst>
                                      </p:cBhvr>
                                      <p:to>
                                        <a:schemeClr val="accent2"/>
                                      </p:to>
                                    </p:animClr>
                                    <p:set>
                                      <p:cBhvr>
                                        <p:cTn id="189" dur="2000" fill="hold"/>
                                        <p:tgtEl>
                                          <p:spTgt spid="19"/>
                                        </p:tgtEl>
                                        <p:attrNameLst>
                                          <p:attrName>stroke.on</p:attrName>
                                        </p:attrNameLst>
                                      </p:cBhvr>
                                      <p:to>
                                        <p:strVal val="true"/>
                                      </p:to>
                                    </p:set>
                                  </p:childTnLst>
                                </p:cTn>
                              </p:par>
                              <p:par>
                                <p:cTn id="190" presetID="7" presetClass="emph" presetSubtype="2" fill="hold" nodeType="withEffect">
                                  <p:stCondLst>
                                    <p:cond delay="0"/>
                                  </p:stCondLst>
                                  <p:childTnLst>
                                    <p:animClr clrSpc="rgb" dir="cw">
                                      <p:cBhvr>
                                        <p:cTn id="191" dur="2000" fill="hold"/>
                                        <p:tgtEl>
                                          <p:spTgt spid="17"/>
                                        </p:tgtEl>
                                        <p:attrNameLst>
                                          <p:attrName>stroke.color</p:attrName>
                                        </p:attrNameLst>
                                      </p:cBhvr>
                                      <p:to>
                                        <a:schemeClr val="accent2"/>
                                      </p:to>
                                    </p:animClr>
                                    <p:set>
                                      <p:cBhvr>
                                        <p:cTn id="192" dur="2000" fill="hold"/>
                                        <p:tgtEl>
                                          <p:spTgt spid="17"/>
                                        </p:tgtEl>
                                        <p:attrNameLst>
                                          <p:attrName>stroke.on</p:attrName>
                                        </p:attrNameLst>
                                      </p:cBhvr>
                                      <p:to>
                                        <p:strVal val="true"/>
                                      </p:to>
                                    </p:set>
                                  </p:childTnLst>
                                </p:cTn>
                              </p:par>
                              <p:par>
                                <p:cTn id="193" presetID="7" presetClass="emph" presetSubtype="2" fill="hold" nodeType="withEffect">
                                  <p:stCondLst>
                                    <p:cond delay="0"/>
                                  </p:stCondLst>
                                  <p:childTnLst>
                                    <p:animClr clrSpc="rgb" dir="cw">
                                      <p:cBhvr>
                                        <p:cTn id="194" dur="2000" fill="hold"/>
                                        <p:tgtEl>
                                          <p:spTgt spid="10"/>
                                        </p:tgtEl>
                                        <p:attrNameLst>
                                          <p:attrName>stroke.color</p:attrName>
                                        </p:attrNameLst>
                                      </p:cBhvr>
                                      <p:to>
                                        <a:schemeClr val="accent2"/>
                                      </p:to>
                                    </p:animClr>
                                    <p:set>
                                      <p:cBhvr>
                                        <p:cTn id="195" dur="2000" fill="hold"/>
                                        <p:tgtEl>
                                          <p:spTgt spid="10"/>
                                        </p:tgtEl>
                                        <p:attrNameLst>
                                          <p:attrName>stroke.on</p:attrName>
                                        </p:attrNameLst>
                                      </p:cBhvr>
                                      <p:to>
                                        <p:strVal val="true"/>
                                      </p:to>
                                    </p:set>
                                  </p:childTnLst>
                                </p:cTn>
                              </p:par>
                            </p:childTnLst>
                          </p:cTn>
                        </p:par>
                      </p:childTnLst>
                    </p:cTn>
                  </p:par>
                  <p:par>
                    <p:cTn id="196" fill="hold">
                      <p:stCondLst>
                        <p:cond delay="indefinite"/>
                      </p:stCondLst>
                      <p:childTnLst>
                        <p:par>
                          <p:cTn id="197" fill="hold">
                            <p:stCondLst>
                              <p:cond delay="0"/>
                            </p:stCondLst>
                            <p:childTnLst>
                              <p:par>
                                <p:cTn id="198" presetID="9" presetClass="entr" presetSubtype="0" fill="hold" nodeType="clickEffect">
                                  <p:stCondLst>
                                    <p:cond delay="0"/>
                                  </p:stCondLst>
                                  <p:childTnLst>
                                    <p:set>
                                      <p:cBhvr>
                                        <p:cTn id="199" dur="1" fill="hold">
                                          <p:stCondLst>
                                            <p:cond delay="0"/>
                                          </p:stCondLst>
                                        </p:cTn>
                                        <p:tgtEl>
                                          <p:spTgt spid="62"/>
                                        </p:tgtEl>
                                        <p:attrNameLst>
                                          <p:attrName>style.visibility</p:attrName>
                                        </p:attrNameLst>
                                      </p:cBhvr>
                                      <p:to>
                                        <p:strVal val="visible"/>
                                      </p:to>
                                    </p:set>
                                    <p:animEffect transition="in" filter="dissolve">
                                      <p:cBhvr>
                                        <p:cTn id="200" dur="500"/>
                                        <p:tgtEl>
                                          <p:spTgt spid="62"/>
                                        </p:tgtEl>
                                      </p:cBhvr>
                                    </p:animEffect>
                                  </p:childTnLst>
                                </p:cTn>
                              </p:par>
                              <p:par>
                                <p:cTn id="201" presetID="9" presetClass="entr" presetSubtype="0" fill="hold" nodeType="withEffect">
                                  <p:stCondLst>
                                    <p:cond delay="0"/>
                                  </p:stCondLst>
                                  <p:childTnLst>
                                    <p:set>
                                      <p:cBhvr>
                                        <p:cTn id="202" dur="1" fill="hold">
                                          <p:stCondLst>
                                            <p:cond delay="0"/>
                                          </p:stCondLst>
                                        </p:cTn>
                                        <p:tgtEl>
                                          <p:spTgt spid="64"/>
                                        </p:tgtEl>
                                        <p:attrNameLst>
                                          <p:attrName>style.visibility</p:attrName>
                                        </p:attrNameLst>
                                      </p:cBhvr>
                                      <p:to>
                                        <p:strVal val="visible"/>
                                      </p:to>
                                    </p:set>
                                    <p:animEffect transition="in" filter="dissolve">
                                      <p:cBhvr>
                                        <p:cTn id="203" dur="500"/>
                                        <p:tgtEl>
                                          <p:spTgt spid="64"/>
                                        </p:tgtEl>
                                      </p:cBhvr>
                                    </p:animEffect>
                                  </p:childTnLst>
                                </p:cTn>
                              </p:par>
                              <p:par>
                                <p:cTn id="204" presetID="9" presetClass="entr" presetSubtype="0" fill="hold" nodeType="withEffect">
                                  <p:stCondLst>
                                    <p:cond delay="0"/>
                                  </p:stCondLst>
                                  <p:childTnLst>
                                    <p:set>
                                      <p:cBhvr>
                                        <p:cTn id="205" dur="1" fill="hold">
                                          <p:stCondLst>
                                            <p:cond delay="0"/>
                                          </p:stCondLst>
                                        </p:cTn>
                                        <p:tgtEl>
                                          <p:spTgt spid="63"/>
                                        </p:tgtEl>
                                        <p:attrNameLst>
                                          <p:attrName>style.visibility</p:attrName>
                                        </p:attrNameLst>
                                      </p:cBhvr>
                                      <p:to>
                                        <p:strVal val="visible"/>
                                      </p:to>
                                    </p:set>
                                    <p:animEffect transition="in" filter="dissolve">
                                      <p:cBhvr>
                                        <p:cTn id="206" dur="500"/>
                                        <p:tgtEl>
                                          <p:spTgt spid="63"/>
                                        </p:tgtEl>
                                      </p:cBhvr>
                                    </p:animEffec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nodeType="clickEffect">
                                  <p:stCondLst>
                                    <p:cond delay="0"/>
                                  </p:stCondLst>
                                  <p:childTnLst>
                                    <p:set>
                                      <p:cBhvr>
                                        <p:cTn id="210" dur="1" fill="hold">
                                          <p:stCondLst>
                                            <p:cond delay="0"/>
                                          </p:stCondLst>
                                        </p:cTn>
                                        <p:tgtEl>
                                          <p:spTgt spid="65">
                                            <p:txEl>
                                              <p:pRg st="1" end="1"/>
                                            </p:txEl>
                                          </p:spTgt>
                                        </p:tgtEl>
                                        <p:attrNameLst>
                                          <p:attrName>style.visibility</p:attrName>
                                        </p:attrNameLst>
                                      </p:cBhvr>
                                      <p:to>
                                        <p:strVal val="visible"/>
                                      </p:to>
                                    </p:set>
                                    <p:animEffect transition="in" filter="dissolve">
                                      <p:cBhvr>
                                        <p:cTn id="211" dur="500"/>
                                        <p:tgtEl>
                                          <p:spTgt spid="65">
                                            <p:txEl>
                                              <p:pRg st="1" end="1"/>
                                            </p:txEl>
                                          </p:spTgt>
                                        </p:tgtEl>
                                      </p:cBhvr>
                                    </p:animEffect>
                                  </p:childTnLst>
                                </p:cTn>
                              </p:par>
                              <p:par>
                                <p:cTn id="212" presetID="9" presetClass="entr" presetSubtype="0" fill="hold" nodeType="withEffect">
                                  <p:stCondLst>
                                    <p:cond delay="0"/>
                                  </p:stCondLst>
                                  <p:childTnLst>
                                    <p:set>
                                      <p:cBhvr>
                                        <p:cTn id="213" dur="1" fill="hold">
                                          <p:stCondLst>
                                            <p:cond delay="0"/>
                                          </p:stCondLst>
                                        </p:cTn>
                                        <p:tgtEl>
                                          <p:spTgt spid="65">
                                            <p:txEl>
                                              <p:pRg st="4" end="4"/>
                                            </p:txEl>
                                          </p:spTgt>
                                        </p:tgtEl>
                                        <p:attrNameLst>
                                          <p:attrName>style.visibility</p:attrName>
                                        </p:attrNameLst>
                                      </p:cBhvr>
                                      <p:to>
                                        <p:strVal val="visible"/>
                                      </p:to>
                                    </p:set>
                                    <p:animEffect transition="in" filter="dissolve">
                                      <p:cBhvr>
                                        <p:cTn id="214" dur="500"/>
                                        <p:tgtEl>
                                          <p:spTgt spid="65">
                                            <p:txEl>
                                              <p:pRg st="4" end="4"/>
                                            </p:txEl>
                                          </p:spTgt>
                                        </p:tgtEl>
                                      </p:cBhvr>
                                    </p:animEffect>
                                  </p:childTnLst>
                                </p:cTn>
                              </p:par>
                              <p:par>
                                <p:cTn id="215" presetID="9" presetClass="entr" presetSubtype="0" fill="hold" nodeType="withEffect">
                                  <p:stCondLst>
                                    <p:cond delay="0"/>
                                  </p:stCondLst>
                                  <p:childTnLst>
                                    <p:set>
                                      <p:cBhvr>
                                        <p:cTn id="216" dur="1" fill="hold">
                                          <p:stCondLst>
                                            <p:cond delay="0"/>
                                          </p:stCondLst>
                                        </p:cTn>
                                        <p:tgtEl>
                                          <p:spTgt spid="65">
                                            <p:txEl>
                                              <p:pRg st="7" end="7"/>
                                            </p:txEl>
                                          </p:spTgt>
                                        </p:tgtEl>
                                        <p:attrNameLst>
                                          <p:attrName>style.visibility</p:attrName>
                                        </p:attrNameLst>
                                      </p:cBhvr>
                                      <p:to>
                                        <p:strVal val="visible"/>
                                      </p:to>
                                    </p:set>
                                    <p:animEffect transition="in" filter="dissolve">
                                      <p:cBhvr>
                                        <p:cTn id="217" dur="500"/>
                                        <p:tgtEl>
                                          <p:spTgt spid="65">
                                            <p:txEl>
                                              <p:pRg st="7" end="7"/>
                                            </p:txEl>
                                          </p:spTgt>
                                        </p:tgtEl>
                                      </p:cBhvr>
                                    </p:animEffect>
                                  </p:childTnLst>
                                </p:cTn>
                              </p:par>
                            </p:childTnLst>
                          </p:cTn>
                        </p:par>
                      </p:childTnLst>
                    </p:cTn>
                  </p:par>
                  <p:par>
                    <p:cTn id="218" fill="hold">
                      <p:stCondLst>
                        <p:cond delay="indefinite"/>
                      </p:stCondLst>
                      <p:childTnLst>
                        <p:par>
                          <p:cTn id="219" fill="hold">
                            <p:stCondLst>
                              <p:cond delay="0"/>
                            </p:stCondLst>
                            <p:childTnLst>
                              <p:par>
                                <p:cTn id="220" presetID="9" presetClass="entr" presetSubtype="0" fill="hold" nodeType="clickEffect">
                                  <p:stCondLst>
                                    <p:cond delay="0"/>
                                  </p:stCondLst>
                                  <p:childTnLst>
                                    <p:set>
                                      <p:cBhvr>
                                        <p:cTn id="221" dur="1" fill="hold">
                                          <p:stCondLst>
                                            <p:cond delay="0"/>
                                          </p:stCondLst>
                                        </p:cTn>
                                        <p:tgtEl>
                                          <p:spTgt spid="67"/>
                                        </p:tgtEl>
                                        <p:attrNameLst>
                                          <p:attrName>style.visibility</p:attrName>
                                        </p:attrNameLst>
                                      </p:cBhvr>
                                      <p:to>
                                        <p:strVal val="visible"/>
                                      </p:to>
                                    </p:set>
                                    <p:animEffect transition="in" filter="dissolve">
                                      <p:cBhvr>
                                        <p:cTn id="222" dur="500"/>
                                        <p:tgtEl>
                                          <p:spTgt spid="67"/>
                                        </p:tgtEl>
                                      </p:cBhvr>
                                    </p:animEffect>
                                  </p:childTnLst>
                                </p:cTn>
                              </p:par>
                              <p:par>
                                <p:cTn id="223" presetID="9" presetClass="entr" presetSubtype="0" fill="hold" nodeType="withEffect">
                                  <p:stCondLst>
                                    <p:cond delay="0"/>
                                  </p:stCondLst>
                                  <p:childTnLst>
                                    <p:set>
                                      <p:cBhvr>
                                        <p:cTn id="224" dur="1" fill="hold">
                                          <p:stCondLst>
                                            <p:cond delay="0"/>
                                          </p:stCondLst>
                                        </p:cTn>
                                        <p:tgtEl>
                                          <p:spTgt spid="69"/>
                                        </p:tgtEl>
                                        <p:attrNameLst>
                                          <p:attrName>style.visibility</p:attrName>
                                        </p:attrNameLst>
                                      </p:cBhvr>
                                      <p:to>
                                        <p:strVal val="visible"/>
                                      </p:to>
                                    </p:set>
                                    <p:animEffect transition="in" filter="dissolve">
                                      <p:cBhvr>
                                        <p:cTn id="225" dur="500"/>
                                        <p:tgtEl>
                                          <p:spTgt spid="69"/>
                                        </p:tgtEl>
                                      </p:cBhvr>
                                    </p:animEffect>
                                  </p:childTnLst>
                                </p:cTn>
                              </p:par>
                              <p:par>
                                <p:cTn id="226" presetID="9" presetClass="entr" presetSubtype="0" fill="hold" nodeType="withEffect">
                                  <p:stCondLst>
                                    <p:cond delay="0"/>
                                  </p:stCondLst>
                                  <p:childTnLst>
                                    <p:set>
                                      <p:cBhvr>
                                        <p:cTn id="227" dur="1" fill="hold">
                                          <p:stCondLst>
                                            <p:cond delay="0"/>
                                          </p:stCondLst>
                                        </p:cTn>
                                        <p:tgtEl>
                                          <p:spTgt spid="68"/>
                                        </p:tgtEl>
                                        <p:attrNameLst>
                                          <p:attrName>style.visibility</p:attrName>
                                        </p:attrNameLst>
                                      </p:cBhvr>
                                      <p:to>
                                        <p:strVal val="visible"/>
                                      </p:to>
                                    </p:set>
                                    <p:animEffect transition="in" filter="dissolve">
                                      <p:cBhvr>
                                        <p:cTn id="228" dur="500"/>
                                        <p:tgtEl>
                                          <p:spTgt spid="68"/>
                                        </p:tgtEl>
                                      </p:cBhvr>
                                    </p:animEffect>
                                  </p:childTnLst>
                                </p:cTn>
                              </p:par>
                            </p:childTnLst>
                          </p:cTn>
                        </p:par>
                      </p:childTnLst>
                    </p:cTn>
                  </p:par>
                  <p:par>
                    <p:cTn id="229" fill="hold">
                      <p:stCondLst>
                        <p:cond delay="indefinite"/>
                      </p:stCondLst>
                      <p:childTnLst>
                        <p:par>
                          <p:cTn id="230" fill="hold">
                            <p:stCondLst>
                              <p:cond delay="0"/>
                            </p:stCondLst>
                            <p:childTnLst>
                              <p:par>
                                <p:cTn id="231" presetID="9" presetClass="entr" presetSubtype="0" fill="hold" nodeType="clickEffect">
                                  <p:stCondLst>
                                    <p:cond delay="0"/>
                                  </p:stCondLst>
                                  <p:childTnLst>
                                    <p:set>
                                      <p:cBhvr>
                                        <p:cTn id="232" dur="1" fill="hold">
                                          <p:stCondLst>
                                            <p:cond delay="0"/>
                                          </p:stCondLst>
                                        </p:cTn>
                                        <p:tgtEl>
                                          <p:spTgt spid="66">
                                            <p:txEl>
                                              <p:pRg st="1" end="1"/>
                                            </p:txEl>
                                          </p:spTgt>
                                        </p:tgtEl>
                                        <p:attrNameLst>
                                          <p:attrName>style.visibility</p:attrName>
                                        </p:attrNameLst>
                                      </p:cBhvr>
                                      <p:to>
                                        <p:strVal val="visible"/>
                                      </p:to>
                                    </p:set>
                                    <p:animEffect transition="in" filter="dissolve">
                                      <p:cBhvr>
                                        <p:cTn id="233" dur="500"/>
                                        <p:tgtEl>
                                          <p:spTgt spid="66">
                                            <p:txEl>
                                              <p:pRg st="1" end="1"/>
                                            </p:txEl>
                                          </p:spTgt>
                                        </p:tgtEl>
                                      </p:cBhvr>
                                    </p:animEffect>
                                  </p:childTnLst>
                                </p:cTn>
                              </p:par>
                              <p:par>
                                <p:cTn id="234" presetID="9" presetClass="entr" presetSubtype="0" fill="hold" nodeType="withEffect">
                                  <p:stCondLst>
                                    <p:cond delay="0"/>
                                  </p:stCondLst>
                                  <p:childTnLst>
                                    <p:set>
                                      <p:cBhvr>
                                        <p:cTn id="235" dur="1" fill="hold">
                                          <p:stCondLst>
                                            <p:cond delay="0"/>
                                          </p:stCondLst>
                                        </p:cTn>
                                        <p:tgtEl>
                                          <p:spTgt spid="66">
                                            <p:txEl>
                                              <p:pRg st="4" end="4"/>
                                            </p:txEl>
                                          </p:spTgt>
                                        </p:tgtEl>
                                        <p:attrNameLst>
                                          <p:attrName>style.visibility</p:attrName>
                                        </p:attrNameLst>
                                      </p:cBhvr>
                                      <p:to>
                                        <p:strVal val="visible"/>
                                      </p:to>
                                    </p:set>
                                    <p:animEffect transition="in" filter="dissolve">
                                      <p:cBhvr>
                                        <p:cTn id="236" dur="500"/>
                                        <p:tgtEl>
                                          <p:spTgt spid="66">
                                            <p:txEl>
                                              <p:pRg st="4" end="4"/>
                                            </p:txEl>
                                          </p:spTgt>
                                        </p:tgtEl>
                                      </p:cBhvr>
                                    </p:animEffect>
                                  </p:childTnLst>
                                </p:cTn>
                              </p:par>
                              <p:par>
                                <p:cTn id="237" presetID="9" presetClass="entr" presetSubtype="0" fill="hold" nodeType="withEffect">
                                  <p:stCondLst>
                                    <p:cond delay="0"/>
                                  </p:stCondLst>
                                  <p:childTnLst>
                                    <p:set>
                                      <p:cBhvr>
                                        <p:cTn id="238" dur="1" fill="hold">
                                          <p:stCondLst>
                                            <p:cond delay="0"/>
                                          </p:stCondLst>
                                        </p:cTn>
                                        <p:tgtEl>
                                          <p:spTgt spid="66">
                                            <p:txEl>
                                              <p:pRg st="7" end="7"/>
                                            </p:txEl>
                                          </p:spTgt>
                                        </p:tgtEl>
                                        <p:attrNameLst>
                                          <p:attrName>style.visibility</p:attrName>
                                        </p:attrNameLst>
                                      </p:cBhvr>
                                      <p:to>
                                        <p:strVal val="visible"/>
                                      </p:to>
                                    </p:set>
                                    <p:animEffect transition="in" filter="dissolve">
                                      <p:cBhvr>
                                        <p:cTn id="239" dur="500"/>
                                        <p:tgtEl>
                                          <p:spTgt spid="66">
                                            <p:txEl>
                                              <p:pRg st="7" end="7"/>
                                            </p:txEl>
                                          </p:spTgt>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85"/>
                                        </p:tgtEl>
                                        <p:attrNameLst>
                                          <p:attrName>style.visibility</p:attrName>
                                        </p:attrNameLst>
                                      </p:cBhvr>
                                      <p:to>
                                        <p:strVal val="visible"/>
                                      </p:to>
                                    </p:set>
                                    <p:animEffect transition="in" filter="dissolve">
                                      <p:cBhvr>
                                        <p:cTn id="244" dur="500"/>
                                        <p:tgtEl>
                                          <p:spTgt spid="85"/>
                                        </p:tgtEl>
                                      </p:cBhvr>
                                    </p:animEffect>
                                  </p:childTnLst>
                                </p:cTn>
                              </p:par>
                            </p:childTnLst>
                          </p:cTn>
                        </p:par>
                      </p:childTnLst>
                    </p:cTn>
                  </p:par>
                  <p:par>
                    <p:cTn id="245" fill="hold">
                      <p:stCondLst>
                        <p:cond delay="indefinite"/>
                      </p:stCondLst>
                      <p:childTnLst>
                        <p:par>
                          <p:cTn id="246" fill="hold">
                            <p:stCondLst>
                              <p:cond delay="0"/>
                            </p:stCondLst>
                            <p:childTnLst>
                              <p:par>
                                <p:cTn id="247" presetID="9" presetClass="entr" presetSubtype="0" fill="hold" nodeType="clickEffect">
                                  <p:stCondLst>
                                    <p:cond delay="0"/>
                                  </p:stCondLst>
                                  <p:childTnLst>
                                    <p:set>
                                      <p:cBhvr>
                                        <p:cTn id="248" dur="1" fill="hold">
                                          <p:stCondLst>
                                            <p:cond delay="0"/>
                                          </p:stCondLst>
                                        </p:cTn>
                                        <p:tgtEl>
                                          <p:spTgt spid="49">
                                            <p:txEl>
                                              <p:pRg st="2" end="2"/>
                                            </p:txEl>
                                          </p:spTgt>
                                        </p:tgtEl>
                                        <p:attrNameLst>
                                          <p:attrName>style.visibility</p:attrName>
                                        </p:attrNameLst>
                                      </p:cBhvr>
                                      <p:to>
                                        <p:strVal val="visible"/>
                                      </p:to>
                                    </p:set>
                                    <p:animEffect transition="in" filter="dissolve">
                                      <p:cBhvr>
                                        <p:cTn id="249" dur="500"/>
                                        <p:tgtEl>
                                          <p:spTgt spid="49">
                                            <p:txEl>
                                              <p:pRg st="2" end="2"/>
                                            </p:txEl>
                                          </p:spTgt>
                                        </p:tgtEl>
                                      </p:cBhvr>
                                    </p:animEffect>
                                  </p:childTnLst>
                                </p:cTn>
                              </p:par>
                            </p:childTnLst>
                          </p:cTn>
                        </p:par>
                      </p:childTnLst>
                    </p:cTn>
                  </p:par>
                  <p:par>
                    <p:cTn id="250" fill="hold">
                      <p:stCondLst>
                        <p:cond delay="indefinite"/>
                      </p:stCondLst>
                      <p:childTnLst>
                        <p:par>
                          <p:cTn id="251" fill="hold">
                            <p:stCondLst>
                              <p:cond delay="0"/>
                            </p:stCondLst>
                            <p:childTnLst>
                              <p:par>
                                <p:cTn id="252" presetID="1" presetClass="emph" presetSubtype="2" fill="hold" nodeType="clickEffect">
                                  <p:stCondLst>
                                    <p:cond delay="0"/>
                                  </p:stCondLst>
                                  <p:childTnLst>
                                    <p:animClr clrSpc="rgb" dir="cw">
                                      <p:cBhvr>
                                        <p:cTn id="253" dur="2000" fill="hold"/>
                                        <p:tgtEl>
                                          <p:spTgt spid="5"/>
                                        </p:tgtEl>
                                        <p:attrNameLst>
                                          <p:attrName>fillcolor</p:attrName>
                                        </p:attrNameLst>
                                      </p:cBhvr>
                                      <p:to>
                                        <a:schemeClr val="accent2"/>
                                      </p:to>
                                    </p:animClr>
                                    <p:set>
                                      <p:cBhvr>
                                        <p:cTn id="254" dur="2000" fill="hold"/>
                                        <p:tgtEl>
                                          <p:spTgt spid="5"/>
                                        </p:tgtEl>
                                        <p:attrNameLst>
                                          <p:attrName>fill.type</p:attrName>
                                        </p:attrNameLst>
                                      </p:cBhvr>
                                      <p:to>
                                        <p:strVal val="solid"/>
                                      </p:to>
                                    </p:set>
                                    <p:set>
                                      <p:cBhvr>
                                        <p:cTn id="255" dur="2000" fill="hold"/>
                                        <p:tgtEl>
                                          <p:spTgt spid="5"/>
                                        </p:tgtEl>
                                        <p:attrNameLst>
                                          <p:attrName>fill.on</p:attrName>
                                        </p:attrNameLst>
                                      </p:cBhvr>
                                      <p:to>
                                        <p:strVal val="true"/>
                                      </p:to>
                                    </p:set>
                                  </p:childTnLst>
                                </p:cTn>
                              </p:par>
                            </p:childTnLst>
                          </p:cTn>
                        </p:par>
                      </p:childTnLst>
                    </p:cTn>
                  </p:par>
                  <p:par>
                    <p:cTn id="256" fill="hold">
                      <p:stCondLst>
                        <p:cond delay="indefinite"/>
                      </p:stCondLst>
                      <p:childTnLst>
                        <p:par>
                          <p:cTn id="257" fill="hold">
                            <p:stCondLst>
                              <p:cond delay="0"/>
                            </p:stCondLst>
                            <p:childTnLst>
                              <p:par>
                                <p:cTn id="258" presetID="9" presetClass="entr" presetSubtype="0" fill="hold" nodeType="clickEffect">
                                  <p:stCondLst>
                                    <p:cond delay="0"/>
                                  </p:stCondLst>
                                  <p:childTnLst>
                                    <p:set>
                                      <p:cBhvr>
                                        <p:cTn id="259" dur="1" fill="hold">
                                          <p:stCondLst>
                                            <p:cond delay="0"/>
                                          </p:stCondLst>
                                        </p:cTn>
                                        <p:tgtEl>
                                          <p:spTgt spid="49">
                                            <p:txEl>
                                              <p:pRg st="3" end="3"/>
                                            </p:txEl>
                                          </p:spTgt>
                                        </p:tgtEl>
                                        <p:attrNameLst>
                                          <p:attrName>style.visibility</p:attrName>
                                        </p:attrNameLst>
                                      </p:cBhvr>
                                      <p:to>
                                        <p:strVal val="visible"/>
                                      </p:to>
                                    </p:set>
                                    <p:animEffect transition="in" filter="dissolve">
                                      <p:cBhvr>
                                        <p:cTn id="260" dur="500"/>
                                        <p:tgtEl>
                                          <p:spTgt spid="49">
                                            <p:txEl>
                                              <p:pRg st="3" end="3"/>
                                            </p:txEl>
                                          </p:spTgt>
                                        </p:tgtEl>
                                      </p:cBhvr>
                                    </p:animEffect>
                                  </p:childTnLst>
                                </p:cTn>
                              </p:par>
                            </p:childTnLst>
                          </p:cTn>
                        </p:par>
                      </p:childTnLst>
                    </p:cTn>
                  </p:par>
                  <p:par>
                    <p:cTn id="261" fill="hold">
                      <p:stCondLst>
                        <p:cond delay="indefinite"/>
                      </p:stCondLst>
                      <p:childTnLst>
                        <p:par>
                          <p:cTn id="262" fill="hold">
                            <p:stCondLst>
                              <p:cond delay="0"/>
                            </p:stCondLst>
                            <p:childTnLst>
                              <p:par>
                                <p:cTn id="263" presetID="7" presetClass="emph" presetSubtype="2" fill="hold" nodeType="clickEffect">
                                  <p:stCondLst>
                                    <p:cond delay="0"/>
                                  </p:stCondLst>
                                  <p:childTnLst>
                                    <p:animClr clrSpc="rgb" dir="cw">
                                      <p:cBhvr>
                                        <p:cTn id="264" dur="2000" fill="hold"/>
                                        <p:tgtEl>
                                          <p:spTgt spid="11"/>
                                        </p:tgtEl>
                                        <p:attrNameLst>
                                          <p:attrName>stroke.color</p:attrName>
                                        </p:attrNameLst>
                                      </p:cBhvr>
                                      <p:to>
                                        <a:schemeClr val="accent2"/>
                                      </p:to>
                                    </p:animClr>
                                    <p:set>
                                      <p:cBhvr>
                                        <p:cTn id="265" dur="2000" fill="hold"/>
                                        <p:tgtEl>
                                          <p:spTgt spid="11"/>
                                        </p:tgtEl>
                                        <p:attrNameLst>
                                          <p:attrName>stroke.on</p:attrName>
                                        </p:attrNameLst>
                                      </p:cBhvr>
                                      <p:to>
                                        <p:strVal val="true"/>
                                      </p:to>
                                    </p:set>
                                  </p:childTnLst>
                                </p:cTn>
                              </p:par>
                              <p:par>
                                <p:cTn id="266" presetID="7" presetClass="emph" presetSubtype="2" fill="hold" nodeType="withEffect">
                                  <p:stCondLst>
                                    <p:cond delay="0"/>
                                  </p:stCondLst>
                                  <p:childTnLst>
                                    <p:animClr clrSpc="rgb" dir="cw">
                                      <p:cBhvr>
                                        <p:cTn id="267" dur="2000" fill="hold"/>
                                        <p:tgtEl>
                                          <p:spTgt spid="6"/>
                                        </p:tgtEl>
                                        <p:attrNameLst>
                                          <p:attrName>stroke.color</p:attrName>
                                        </p:attrNameLst>
                                      </p:cBhvr>
                                      <p:to>
                                        <a:schemeClr val="accent2"/>
                                      </p:to>
                                    </p:animClr>
                                    <p:set>
                                      <p:cBhvr>
                                        <p:cTn id="268" dur="2000" fill="hold"/>
                                        <p:tgtEl>
                                          <p:spTgt spid="6"/>
                                        </p:tgtEl>
                                        <p:attrNameLst>
                                          <p:attrName>stroke.on</p:attrName>
                                        </p:attrNameLst>
                                      </p:cBhvr>
                                      <p:to>
                                        <p:strVal val="true"/>
                                      </p:to>
                                    </p:set>
                                  </p:childTnLst>
                                </p:cTn>
                              </p:par>
                              <p:par>
                                <p:cTn id="269" presetID="7" presetClass="emph" presetSubtype="2" fill="hold" nodeType="withEffect">
                                  <p:stCondLst>
                                    <p:cond delay="0"/>
                                  </p:stCondLst>
                                  <p:childTnLst>
                                    <p:animClr clrSpc="rgb" dir="cw">
                                      <p:cBhvr>
                                        <p:cTn id="270" dur="2000" fill="hold"/>
                                        <p:tgtEl>
                                          <p:spTgt spid="9"/>
                                        </p:tgtEl>
                                        <p:attrNameLst>
                                          <p:attrName>stroke.color</p:attrName>
                                        </p:attrNameLst>
                                      </p:cBhvr>
                                      <p:to>
                                        <a:schemeClr val="accent2"/>
                                      </p:to>
                                    </p:animClr>
                                    <p:set>
                                      <p:cBhvr>
                                        <p:cTn id="271" dur="2000" fill="hold"/>
                                        <p:tgtEl>
                                          <p:spTgt spid="9"/>
                                        </p:tgtEl>
                                        <p:attrNameLst>
                                          <p:attrName>stroke.on</p:attrName>
                                        </p:attrNameLst>
                                      </p:cBhvr>
                                      <p:to>
                                        <p:strVal val="true"/>
                                      </p:to>
                                    </p:set>
                                  </p:childTnLst>
                                </p:cTn>
                              </p:par>
                            </p:childTnLst>
                          </p:cTn>
                        </p:par>
                      </p:childTnLst>
                    </p:cTn>
                  </p:par>
                  <p:par>
                    <p:cTn id="272" fill="hold">
                      <p:stCondLst>
                        <p:cond delay="indefinite"/>
                      </p:stCondLst>
                      <p:childTnLst>
                        <p:par>
                          <p:cTn id="273" fill="hold">
                            <p:stCondLst>
                              <p:cond delay="0"/>
                            </p:stCondLst>
                            <p:childTnLst>
                              <p:par>
                                <p:cTn id="274" presetID="9" presetClass="entr" presetSubtype="0" fill="hold" nodeType="clickEffect">
                                  <p:stCondLst>
                                    <p:cond delay="0"/>
                                  </p:stCondLst>
                                  <p:childTnLst>
                                    <p:set>
                                      <p:cBhvr>
                                        <p:cTn id="275" dur="1" fill="hold">
                                          <p:stCondLst>
                                            <p:cond delay="0"/>
                                          </p:stCondLst>
                                        </p:cTn>
                                        <p:tgtEl>
                                          <p:spTgt spid="72"/>
                                        </p:tgtEl>
                                        <p:attrNameLst>
                                          <p:attrName>style.visibility</p:attrName>
                                        </p:attrNameLst>
                                      </p:cBhvr>
                                      <p:to>
                                        <p:strVal val="visible"/>
                                      </p:to>
                                    </p:set>
                                    <p:animEffect transition="in" filter="dissolve">
                                      <p:cBhvr>
                                        <p:cTn id="276" dur="500"/>
                                        <p:tgtEl>
                                          <p:spTgt spid="72"/>
                                        </p:tgtEl>
                                      </p:cBhvr>
                                    </p:animEffect>
                                  </p:childTnLst>
                                </p:cTn>
                              </p:par>
                              <p:par>
                                <p:cTn id="277" presetID="9" presetClass="entr" presetSubtype="0" fill="hold" nodeType="withEffect">
                                  <p:stCondLst>
                                    <p:cond delay="0"/>
                                  </p:stCondLst>
                                  <p:childTnLst>
                                    <p:set>
                                      <p:cBhvr>
                                        <p:cTn id="278" dur="1" fill="hold">
                                          <p:stCondLst>
                                            <p:cond delay="0"/>
                                          </p:stCondLst>
                                        </p:cTn>
                                        <p:tgtEl>
                                          <p:spTgt spid="71"/>
                                        </p:tgtEl>
                                        <p:attrNameLst>
                                          <p:attrName>style.visibility</p:attrName>
                                        </p:attrNameLst>
                                      </p:cBhvr>
                                      <p:to>
                                        <p:strVal val="visible"/>
                                      </p:to>
                                    </p:set>
                                    <p:animEffect transition="in" filter="dissolve">
                                      <p:cBhvr>
                                        <p:cTn id="279" dur="500"/>
                                        <p:tgtEl>
                                          <p:spTgt spid="71"/>
                                        </p:tgtEl>
                                      </p:cBhvr>
                                    </p:animEffec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nodeType="clickEffect">
                                  <p:stCondLst>
                                    <p:cond delay="0"/>
                                  </p:stCondLst>
                                  <p:childTnLst>
                                    <p:set>
                                      <p:cBhvr>
                                        <p:cTn id="283" dur="1" fill="hold">
                                          <p:stCondLst>
                                            <p:cond delay="0"/>
                                          </p:stCondLst>
                                        </p:cTn>
                                        <p:tgtEl>
                                          <p:spTgt spid="65">
                                            <p:txEl>
                                              <p:pRg st="2" end="2"/>
                                            </p:txEl>
                                          </p:spTgt>
                                        </p:tgtEl>
                                        <p:attrNameLst>
                                          <p:attrName>style.visibility</p:attrName>
                                        </p:attrNameLst>
                                      </p:cBhvr>
                                      <p:to>
                                        <p:strVal val="visible"/>
                                      </p:to>
                                    </p:set>
                                    <p:animEffect transition="in" filter="dissolve">
                                      <p:cBhvr>
                                        <p:cTn id="284" dur="500"/>
                                        <p:tgtEl>
                                          <p:spTgt spid="65">
                                            <p:txEl>
                                              <p:pRg st="2" end="2"/>
                                            </p:txEl>
                                          </p:spTgt>
                                        </p:tgtEl>
                                      </p:cBhvr>
                                    </p:animEffect>
                                  </p:childTnLst>
                                </p:cTn>
                              </p:par>
                              <p:par>
                                <p:cTn id="285" presetID="9" presetClass="entr" presetSubtype="0" fill="hold" nodeType="withEffect">
                                  <p:stCondLst>
                                    <p:cond delay="0"/>
                                  </p:stCondLst>
                                  <p:childTnLst>
                                    <p:set>
                                      <p:cBhvr>
                                        <p:cTn id="286" dur="1" fill="hold">
                                          <p:stCondLst>
                                            <p:cond delay="0"/>
                                          </p:stCondLst>
                                        </p:cTn>
                                        <p:tgtEl>
                                          <p:spTgt spid="65">
                                            <p:txEl>
                                              <p:pRg st="3" end="3"/>
                                            </p:txEl>
                                          </p:spTgt>
                                        </p:tgtEl>
                                        <p:attrNameLst>
                                          <p:attrName>style.visibility</p:attrName>
                                        </p:attrNameLst>
                                      </p:cBhvr>
                                      <p:to>
                                        <p:strVal val="visible"/>
                                      </p:to>
                                    </p:set>
                                    <p:animEffect transition="in" filter="dissolve">
                                      <p:cBhvr>
                                        <p:cTn id="287" dur="500"/>
                                        <p:tgtEl>
                                          <p:spTgt spid="65">
                                            <p:txEl>
                                              <p:pRg st="3" end="3"/>
                                            </p:txEl>
                                          </p:spTgt>
                                        </p:tgtEl>
                                      </p:cBhvr>
                                    </p:animEffect>
                                  </p:childTnLst>
                                </p:cTn>
                              </p:par>
                            </p:childTnLst>
                          </p:cTn>
                        </p:par>
                      </p:childTnLst>
                    </p:cTn>
                  </p:par>
                  <p:par>
                    <p:cTn id="288" fill="hold">
                      <p:stCondLst>
                        <p:cond delay="indefinite"/>
                      </p:stCondLst>
                      <p:childTnLst>
                        <p:par>
                          <p:cTn id="289" fill="hold">
                            <p:stCondLst>
                              <p:cond delay="0"/>
                            </p:stCondLst>
                            <p:childTnLst>
                              <p:par>
                                <p:cTn id="290" presetID="9" presetClass="entr" presetSubtype="0" fill="hold" nodeType="clickEffect">
                                  <p:stCondLst>
                                    <p:cond delay="0"/>
                                  </p:stCondLst>
                                  <p:childTnLst>
                                    <p:set>
                                      <p:cBhvr>
                                        <p:cTn id="291" dur="1" fill="hold">
                                          <p:stCondLst>
                                            <p:cond delay="0"/>
                                          </p:stCondLst>
                                        </p:cTn>
                                        <p:tgtEl>
                                          <p:spTgt spid="73"/>
                                        </p:tgtEl>
                                        <p:attrNameLst>
                                          <p:attrName>style.visibility</p:attrName>
                                        </p:attrNameLst>
                                      </p:cBhvr>
                                      <p:to>
                                        <p:strVal val="visible"/>
                                      </p:to>
                                    </p:set>
                                    <p:animEffect transition="in" filter="dissolve">
                                      <p:cBhvr>
                                        <p:cTn id="292" dur="500"/>
                                        <p:tgtEl>
                                          <p:spTgt spid="73"/>
                                        </p:tgtEl>
                                      </p:cBhvr>
                                    </p:animEffect>
                                  </p:childTnLst>
                                </p:cTn>
                              </p:par>
                              <p:par>
                                <p:cTn id="293" presetID="9" presetClass="entr" presetSubtype="0" fill="hold" nodeType="withEffect">
                                  <p:stCondLst>
                                    <p:cond delay="0"/>
                                  </p:stCondLst>
                                  <p:childTnLst>
                                    <p:set>
                                      <p:cBhvr>
                                        <p:cTn id="294" dur="1" fill="hold">
                                          <p:stCondLst>
                                            <p:cond delay="0"/>
                                          </p:stCondLst>
                                        </p:cTn>
                                        <p:tgtEl>
                                          <p:spTgt spid="74"/>
                                        </p:tgtEl>
                                        <p:attrNameLst>
                                          <p:attrName>style.visibility</p:attrName>
                                        </p:attrNameLst>
                                      </p:cBhvr>
                                      <p:to>
                                        <p:strVal val="visible"/>
                                      </p:to>
                                    </p:set>
                                    <p:animEffect transition="in" filter="dissolve">
                                      <p:cBhvr>
                                        <p:cTn id="295" dur="500"/>
                                        <p:tgtEl>
                                          <p:spTgt spid="74"/>
                                        </p:tgtEl>
                                      </p:cBhvr>
                                    </p:animEffect>
                                  </p:childTnLst>
                                </p:cTn>
                              </p:par>
                            </p:childTnLst>
                          </p:cTn>
                        </p:par>
                      </p:childTnLst>
                    </p:cTn>
                  </p:par>
                  <p:par>
                    <p:cTn id="296" fill="hold">
                      <p:stCondLst>
                        <p:cond delay="indefinite"/>
                      </p:stCondLst>
                      <p:childTnLst>
                        <p:par>
                          <p:cTn id="297" fill="hold">
                            <p:stCondLst>
                              <p:cond delay="0"/>
                            </p:stCondLst>
                            <p:childTnLst>
                              <p:par>
                                <p:cTn id="298" presetID="9" presetClass="entr" presetSubtype="0" fill="hold" nodeType="clickEffect">
                                  <p:stCondLst>
                                    <p:cond delay="0"/>
                                  </p:stCondLst>
                                  <p:childTnLst>
                                    <p:set>
                                      <p:cBhvr>
                                        <p:cTn id="299" dur="1" fill="hold">
                                          <p:stCondLst>
                                            <p:cond delay="0"/>
                                          </p:stCondLst>
                                        </p:cTn>
                                        <p:tgtEl>
                                          <p:spTgt spid="66">
                                            <p:txEl>
                                              <p:pRg st="2" end="2"/>
                                            </p:txEl>
                                          </p:spTgt>
                                        </p:tgtEl>
                                        <p:attrNameLst>
                                          <p:attrName>style.visibility</p:attrName>
                                        </p:attrNameLst>
                                      </p:cBhvr>
                                      <p:to>
                                        <p:strVal val="visible"/>
                                      </p:to>
                                    </p:set>
                                    <p:animEffect transition="in" filter="dissolve">
                                      <p:cBhvr>
                                        <p:cTn id="300" dur="500"/>
                                        <p:tgtEl>
                                          <p:spTgt spid="66">
                                            <p:txEl>
                                              <p:pRg st="2" end="2"/>
                                            </p:txEl>
                                          </p:spTgt>
                                        </p:tgtEl>
                                      </p:cBhvr>
                                    </p:animEffect>
                                  </p:childTnLst>
                                </p:cTn>
                              </p:par>
                              <p:par>
                                <p:cTn id="301" presetID="9" presetClass="entr" presetSubtype="0" fill="hold" nodeType="withEffect">
                                  <p:stCondLst>
                                    <p:cond delay="0"/>
                                  </p:stCondLst>
                                  <p:childTnLst>
                                    <p:set>
                                      <p:cBhvr>
                                        <p:cTn id="302" dur="1" fill="hold">
                                          <p:stCondLst>
                                            <p:cond delay="0"/>
                                          </p:stCondLst>
                                        </p:cTn>
                                        <p:tgtEl>
                                          <p:spTgt spid="66">
                                            <p:txEl>
                                              <p:pRg st="3" end="3"/>
                                            </p:txEl>
                                          </p:spTgt>
                                        </p:tgtEl>
                                        <p:attrNameLst>
                                          <p:attrName>style.visibility</p:attrName>
                                        </p:attrNameLst>
                                      </p:cBhvr>
                                      <p:to>
                                        <p:strVal val="visible"/>
                                      </p:to>
                                    </p:set>
                                    <p:animEffect transition="in" filter="dissolve">
                                      <p:cBhvr>
                                        <p:cTn id="303" dur="500"/>
                                        <p:tgtEl>
                                          <p:spTgt spid="66">
                                            <p:txEl>
                                              <p:pRg st="3" end="3"/>
                                            </p:txEl>
                                          </p:spTgt>
                                        </p:tgtEl>
                                      </p:cBhvr>
                                    </p:animEffect>
                                  </p:childTnLst>
                                </p:cTn>
                              </p:par>
                            </p:childTnLst>
                          </p:cTn>
                        </p:par>
                      </p:childTnLst>
                    </p:cTn>
                  </p:par>
                  <p:par>
                    <p:cTn id="304" fill="hold">
                      <p:stCondLst>
                        <p:cond delay="indefinite"/>
                      </p:stCondLst>
                      <p:childTnLst>
                        <p:par>
                          <p:cTn id="305" fill="hold">
                            <p:stCondLst>
                              <p:cond delay="0"/>
                            </p:stCondLst>
                            <p:childTnLst>
                              <p:par>
                                <p:cTn id="306" presetID="9" presetClass="entr" presetSubtype="0" fill="hold" nodeType="clickEffect">
                                  <p:stCondLst>
                                    <p:cond delay="0"/>
                                  </p:stCondLst>
                                  <p:childTnLst>
                                    <p:set>
                                      <p:cBhvr>
                                        <p:cTn id="307" dur="1" fill="hold">
                                          <p:stCondLst>
                                            <p:cond delay="0"/>
                                          </p:stCondLst>
                                        </p:cTn>
                                        <p:tgtEl>
                                          <p:spTgt spid="91"/>
                                        </p:tgtEl>
                                        <p:attrNameLst>
                                          <p:attrName>style.visibility</p:attrName>
                                        </p:attrNameLst>
                                      </p:cBhvr>
                                      <p:to>
                                        <p:strVal val="visible"/>
                                      </p:to>
                                    </p:set>
                                    <p:animEffect transition="in" filter="dissolve">
                                      <p:cBhvr>
                                        <p:cTn id="308" dur="500"/>
                                        <p:tgtEl>
                                          <p:spTgt spid="91"/>
                                        </p:tgtEl>
                                      </p:cBhvr>
                                    </p:animEffect>
                                  </p:childTnLst>
                                </p:cTn>
                              </p:par>
                            </p:childTnLst>
                          </p:cTn>
                        </p:par>
                      </p:childTnLst>
                    </p:cTn>
                  </p:par>
                  <p:par>
                    <p:cTn id="309" fill="hold">
                      <p:stCondLst>
                        <p:cond delay="indefinite"/>
                      </p:stCondLst>
                      <p:childTnLst>
                        <p:par>
                          <p:cTn id="310" fill="hold">
                            <p:stCondLst>
                              <p:cond delay="0"/>
                            </p:stCondLst>
                            <p:childTnLst>
                              <p:par>
                                <p:cTn id="311" presetID="9" presetClass="entr" presetSubtype="0" fill="hold" nodeType="clickEffect">
                                  <p:stCondLst>
                                    <p:cond delay="0"/>
                                  </p:stCondLst>
                                  <p:childTnLst>
                                    <p:set>
                                      <p:cBhvr>
                                        <p:cTn id="312" dur="1" fill="hold">
                                          <p:stCondLst>
                                            <p:cond delay="0"/>
                                          </p:stCondLst>
                                        </p:cTn>
                                        <p:tgtEl>
                                          <p:spTgt spid="76">
                                            <p:txEl>
                                              <p:pRg st="0" end="0"/>
                                            </p:txEl>
                                          </p:spTgt>
                                        </p:tgtEl>
                                        <p:attrNameLst>
                                          <p:attrName>style.visibility</p:attrName>
                                        </p:attrNameLst>
                                      </p:cBhvr>
                                      <p:to>
                                        <p:strVal val="visible"/>
                                      </p:to>
                                    </p:set>
                                    <p:animEffect transition="in" filter="dissolve">
                                      <p:cBhvr>
                                        <p:cTn id="313" dur="500"/>
                                        <p:tgtEl>
                                          <p:spTgt spid="76">
                                            <p:txEl>
                                              <p:pRg st="0" end="0"/>
                                            </p:txEl>
                                          </p:spTgt>
                                        </p:tgtEl>
                                      </p:cBhvr>
                                    </p:animEffect>
                                  </p:childTnLst>
                                </p:cTn>
                              </p:par>
                            </p:childTnLst>
                          </p:cTn>
                        </p:par>
                      </p:childTnLst>
                    </p:cTn>
                  </p:par>
                  <p:par>
                    <p:cTn id="314" fill="hold">
                      <p:stCondLst>
                        <p:cond delay="indefinite"/>
                      </p:stCondLst>
                      <p:childTnLst>
                        <p:par>
                          <p:cTn id="315" fill="hold">
                            <p:stCondLst>
                              <p:cond delay="0"/>
                            </p:stCondLst>
                            <p:childTnLst>
                              <p:par>
                                <p:cTn id="316" presetID="1" presetClass="emph" presetSubtype="2" fill="hold" nodeType="clickEffect">
                                  <p:stCondLst>
                                    <p:cond delay="0"/>
                                  </p:stCondLst>
                                  <p:childTnLst>
                                    <p:animClr clrSpc="rgb" dir="cw">
                                      <p:cBhvr>
                                        <p:cTn id="317" dur="2000" fill="hold"/>
                                        <p:tgtEl>
                                          <p:spTgt spid="26"/>
                                        </p:tgtEl>
                                        <p:attrNameLst>
                                          <p:attrName>fillcolor</p:attrName>
                                        </p:attrNameLst>
                                      </p:cBhvr>
                                      <p:to>
                                        <a:schemeClr val="accent2"/>
                                      </p:to>
                                    </p:animClr>
                                    <p:set>
                                      <p:cBhvr>
                                        <p:cTn id="318" dur="2000" fill="hold"/>
                                        <p:tgtEl>
                                          <p:spTgt spid="26"/>
                                        </p:tgtEl>
                                        <p:attrNameLst>
                                          <p:attrName>fill.type</p:attrName>
                                        </p:attrNameLst>
                                      </p:cBhvr>
                                      <p:to>
                                        <p:strVal val="solid"/>
                                      </p:to>
                                    </p:set>
                                    <p:set>
                                      <p:cBhvr>
                                        <p:cTn id="319" dur="2000" fill="hold"/>
                                        <p:tgtEl>
                                          <p:spTgt spid="26"/>
                                        </p:tgtEl>
                                        <p:attrNameLst>
                                          <p:attrName>fill.on</p:attrName>
                                        </p:attrNameLst>
                                      </p:cBhvr>
                                      <p:to>
                                        <p:strVal val="true"/>
                                      </p:to>
                                    </p:set>
                                  </p:childTnLst>
                                </p:cTn>
                              </p:par>
                            </p:childTnLst>
                          </p:cTn>
                        </p:par>
                      </p:childTnLst>
                    </p:cTn>
                  </p:par>
                  <p:par>
                    <p:cTn id="320" fill="hold">
                      <p:stCondLst>
                        <p:cond delay="indefinite"/>
                      </p:stCondLst>
                      <p:childTnLst>
                        <p:par>
                          <p:cTn id="321" fill="hold">
                            <p:stCondLst>
                              <p:cond delay="0"/>
                            </p:stCondLst>
                            <p:childTnLst>
                              <p:par>
                                <p:cTn id="322" presetID="9" presetClass="entr" presetSubtype="0" fill="hold" nodeType="clickEffect">
                                  <p:stCondLst>
                                    <p:cond delay="0"/>
                                  </p:stCondLst>
                                  <p:childTnLst>
                                    <p:set>
                                      <p:cBhvr>
                                        <p:cTn id="323" dur="1" fill="hold">
                                          <p:stCondLst>
                                            <p:cond delay="0"/>
                                          </p:stCondLst>
                                        </p:cTn>
                                        <p:tgtEl>
                                          <p:spTgt spid="76">
                                            <p:txEl>
                                              <p:pRg st="1" end="1"/>
                                            </p:txEl>
                                          </p:spTgt>
                                        </p:tgtEl>
                                        <p:attrNameLst>
                                          <p:attrName>style.visibility</p:attrName>
                                        </p:attrNameLst>
                                      </p:cBhvr>
                                      <p:to>
                                        <p:strVal val="visible"/>
                                      </p:to>
                                    </p:set>
                                    <p:animEffect transition="in" filter="dissolve">
                                      <p:cBhvr>
                                        <p:cTn id="324" dur="500"/>
                                        <p:tgtEl>
                                          <p:spTgt spid="76">
                                            <p:txEl>
                                              <p:pRg st="1" end="1"/>
                                            </p:txEl>
                                          </p:spTgt>
                                        </p:tgtEl>
                                      </p:cBhvr>
                                    </p:animEffect>
                                  </p:childTnLst>
                                </p:cTn>
                              </p:par>
                            </p:childTnLst>
                          </p:cTn>
                        </p:par>
                      </p:childTnLst>
                    </p:cTn>
                  </p:par>
                  <p:par>
                    <p:cTn id="325" fill="hold">
                      <p:stCondLst>
                        <p:cond delay="indefinite"/>
                      </p:stCondLst>
                      <p:childTnLst>
                        <p:par>
                          <p:cTn id="326" fill="hold">
                            <p:stCondLst>
                              <p:cond delay="0"/>
                            </p:stCondLst>
                            <p:childTnLst>
                              <p:par>
                                <p:cTn id="327" presetID="7" presetClass="emph" presetSubtype="2" fill="hold" nodeType="clickEffect">
                                  <p:stCondLst>
                                    <p:cond delay="0"/>
                                  </p:stCondLst>
                                  <p:childTnLst>
                                    <p:animClr clrSpc="rgb" dir="cw">
                                      <p:cBhvr>
                                        <p:cTn id="328" dur="2000" fill="hold"/>
                                        <p:tgtEl>
                                          <p:spTgt spid="18"/>
                                        </p:tgtEl>
                                        <p:attrNameLst>
                                          <p:attrName>stroke.color</p:attrName>
                                        </p:attrNameLst>
                                      </p:cBhvr>
                                      <p:to>
                                        <a:schemeClr val="accent2"/>
                                      </p:to>
                                    </p:animClr>
                                    <p:set>
                                      <p:cBhvr>
                                        <p:cTn id="329" dur="2000" fill="hold"/>
                                        <p:tgtEl>
                                          <p:spTgt spid="18"/>
                                        </p:tgtEl>
                                        <p:attrNameLst>
                                          <p:attrName>stroke.on</p:attrName>
                                        </p:attrNameLst>
                                      </p:cBhvr>
                                      <p:to>
                                        <p:strVal val="true"/>
                                      </p:to>
                                    </p:set>
                                  </p:childTnLst>
                                </p:cTn>
                              </p:par>
                              <p:par>
                                <p:cTn id="330" presetID="7" presetClass="emph" presetSubtype="2" fill="hold" nodeType="withEffect">
                                  <p:stCondLst>
                                    <p:cond delay="0"/>
                                  </p:stCondLst>
                                  <p:childTnLst>
                                    <p:animClr clrSpc="rgb" dir="cw">
                                      <p:cBhvr>
                                        <p:cTn id="331" dur="2000" fill="hold"/>
                                        <p:tgtEl>
                                          <p:spTgt spid="12"/>
                                        </p:tgtEl>
                                        <p:attrNameLst>
                                          <p:attrName>stroke.color</p:attrName>
                                        </p:attrNameLst>
                                      </p:cBhvr>
                                      <p:to>
                                        <a:schemeClr val="accent2"/>
                                      </p:to>
                                    </p:animClr>
                                    <p:set>
                                      <p:cBhvr>
                                        <p:cTn id="332" dur="2000" fill="hold"/>
                                        <p:tgtEl>
                                          <p:spTgt spid="12"/>
                                        </p:tgtEl>
                                        <p:attrNameLst>
                                          <p:attrName>stroke.on</p:attrName>
                                        </p:attrNameLst>
                                      </p:cBhvr>
                                      <p:to>
                                        <p:strVal val="true"/>
                                      </p:to>
                                    </p:set>
                                  </p:childTnLst>
                                </p:cTn>
                              </p:par>
                            </p:childTnLst>
                          </p:cTn>
                        </p:par>
                      </p:childTnLst>
                    </p:cTn>
                  </p:par>
                  <p:par>
                    <p:cTn id="333" fill="hold">
                      <p:stCondLst>
                        <p:cond delay="indefinite"/>
                      </p:stCondLst>
                      <p:childTnLst>
                        <p:par>
                          <p:cTn id="334" fill="hold">
                            <p:stCondLst>
                              <p:cond delay="0"/>
                            </p:stCondLst>
                            <p:childTnLst>
                              <p:par>
                                <p:cTn id="335" presetID="9" presetClass="entr" presetSubtype="0" fill="hold" nodeType="clickEffect">
                                  <p:stCondLst>
                                    <p:cond delay="0"/>
                                  </p:stCondLst>
                                  <p:childTnLst>
                                    <p:set>
                                      <p:cBhvr>
                                        <p:cTn id="336" dur="1" fill="hold">
                                          <p:stCondLst>
                                            <p:cond delay="0"/>
                                          </p:stCondLst>
                                        </p:cTn>
                                        <p:tgtEl>
                                          <p:spTgt spid="79"/>
                                        </p:tgtEl>
                                        <p:attrNameLst>
                                          <p:attrName>style.visibility</p:attrName>
                                        </p:attrNameLst>
                                      </p:cBhvr>
                                      <p:to>
                                        <p:strVal val="visible"/>
                                      </p:to>
                                    </p:set>
                                    <p:animEffect transition="in" filter="dissolve">
                                      <p:cBhvr>
                                        <p:cTn id="337" dur="500"/>
                                        <p:tgtEl>
                                          <p:spTgt spid="79"/>
                                        </p:tgtEl>
                                      </p:cBhvr>
                                    </p:animEffect>
                                  </p:childTnLst>
                                </p:cTn>
                              </p:par>
                              <p:par>
                                <p:cTn id="338" presetID="9" presetClass="entr" presetSubtype="0" fill="hold" nodeType="withEffect">
                                  <p:stCondLst>
                                    <p:cond delay="0"/>
                                  </p:stCondLst>
                                  <p:childTnLst>
                                    <p:set>
                                      <p:cBhvr>
                                        <p:cTn id="339" dur="1" fill="hold">
                                          <p:stCondLst>
                                            <p:cond delay="0"/>
                                          </p:stCondLst>
                                        </p:cTn>
                                        <p:tgtEl>
                                          <p:spTgt spid="78"/>
                                        </p:tgtEl>
                                        <p:attrNameLst>
                                          <p:attrName>style.visibility</p:attrName>
                                        </p:attrNameLst>
                                      </p:cBhvr>
                                      <p:to>
                                        <p:strVal val="visible"/>
                                      </p:to>
                                    </p:set>
                                    <p:animEffect transition="in" filter="dissolve">
                                      <p:cBhvr>
                                        <p:cTn id="340" dur="500"/>
                                        <p:tgtEl>
                                          <p:spTgt spid="78"/>
                                        </p:tgtEl>
                                      </p:cBhvr>
                                    </p:animEffect>
                                  </p:childTnLst>
                                </p:cTn>
                              </p:par>
                            </p:childTnLst>
                          </p:cTn>
                        </p:par>
                      </p:childTnLst>
                    </p:cTn>
                  </p:par>
                  <p:par>
                    <p:cTn id="341" fill="hold">
                      <p:stCondLst>
                        <p:cond delay="indefinite"/>
                      </p:stCondLst>
                      <p:childTnLst>
                        <p:par>
                          <p:cTn id="342" fill="hold">
                            <p:stCondLst>
                              <p:cond delay="0"/>
                            </p:stCondLst>
                            <p:childTnLst>
                              <p:par>
                                <p:cTn id="343" presetID="9" presetClass="entr" presetSubtype="0" fill="hold" nodeType="clickEffect">
                                  <p:stCondLst>
                                    <p:cond delay="0"/>
                                  </p:stCondLst>
                                  <p:childTnLst>
                                    <p:set>
                                      <p:cBhvr>
                                        <p:cTn id="344" dur="1" fill="hold">
                                          <p:stCondLst>
                                            <p:cond delay="0"/>
                                          </p:stCondLst>
                                        </p:cTn>
                                        <p:tgtEl>
                                          <p:spTgt spid="65">
                                            <p:txEl>
                                              <p:pRg st="5" end="5"/>
                                            </p:txEl>
                                          </p:spTgt>
                                        </p:tgtEl>
                                        <p:attrNameLst>
                                          <p:attrName>style.visibility</p:attrName>
                                        </p:attrNameLst>
                                      </p:cBhvr>
                                      <p:to>
                                        <p:strVal val="visible"/>
                                      </p:to>
                                    </p:set>
                                    <p:animEffect transition="in" filter="dissolve">
                                      <p:cBhvr>
                                        <p:cTn id="345" dur="500"/>
                                        <p:tgtEl>
                                          <p:spTgt spid="65">
                                            <p:txEl>
                                              <p:pRg st="5" end="5"/>
                                            </p:txEl>
                                          </p:spTgt>
                                        </p:tgtEl>
                                      </p:cBhvr>
                                    </p:animEffect>
                                  </p:childTnLst>
                                </p:cTn>
                              </p:par>
                              <p:par>
                                <p:cTn id="346" presetID="9" presetClass="entr" presetSubtype="0" fill="hold" nodeType="withEffect">
                                  <p:stCondLst>
                                    <p:cond delay="0"/>
                                  </p:stCondLst>
                                  <p:childTnLst>
                                    <p:set>
                                      <p:cBhvr>
                                        <p:cTn id="347" dur="1" fill="hold">
                                          <p:stCondLst>
                                            <p:cond delay="0"/>
                                          </p:stCondLst>
                                        </p:cTn>
                                        <p:tgtEl>
                                          <p:spTgt spid="77">
                                            <p:txEl>
                                              <p:pRg st="2" end="2"/>
                                            </p:txEl>
                                          </p:spTgt>
                                        </p:tgtEl>
                                        <p:attrNameLst>
                                          <p:attrName>style.visibility</p:attrName>
                                        </p:attrNameLst>
                                      </p:cBhvr>
                                      <p:to>
                                        <p:strVal val="visible"/>
                                      </p:to>
                                    </p:set>
                                    <p:animEffect transition="in" filter="dissolve">
                                      <p:cBhvr>
                                        <p:cTn id="348" dur="500"/>
                                        <p:tgtEl>
                                          <p:spTgt spid="77">
                                            <p:txEl>
                                              <p:pRg st="2" end="2"/>
                                            </p:txEl>
                                          </p:spTgt>
                                        </p:tgtEl>
                                      </p:cBhvr>
                                    </p:animEffect>
                                  </p:childTnLst>
                                </p:cTn>
                              </p:par>
                            </p:childTnLst>
                          </p:cTn>
                        </p:par>
                      </p:childTnLst>
                    </p:cTn>
                  </p:par>
                  <p:par>
                    <p:cTn id="349" fill="hold">
                      <p:stCondLst>
                        <p:cond delay="indefinite"/>
                      </p:stCondLst>
                      <p:childTnLst>
                        <p:par>
                          <p:cTn id="350" fill="hold">
                            <p:stCondLst>
                              <p:cond delay="0"/>
                            </p:stCondLst>
                            <p:childTnLst>
                              <p:par>
                                <p:cTn id="351" presetID="9" presetClass="entr" presetSubtype="0" fill="hold" nodeType="clickEffect">
                                  <p:stCondLst>
                                    <p:cond delay="0"/>
                                  </p:stCondLst>
                                  <p:childTnLst>
                                    <p:set>
                                      <p:cBhvr>
                                        <p:cTn id="352" dur="1" fill="hold">
                                          <p:stCondLst>
                                            <p:cond delay="0"/>
                                          </p:stCondLst>
                                        </p:cTn>
                                        <p:tgtEl>
                                          <p:spTgt spid="81"/>
                                        </p:tgtEl>
                                        <p:attrNameLst>
                                          <p:attrName>style.visibility</p:attrName>
                                        </p:attrNameLst>
                                      </p:cBhvr>
                                      <p:to>
                                        <p:strVal val="visible"/>
                                      </p:to>
                                    </p:set>
                                    <p:animEffect transition="in" filter="dissolve">
                                      <p:cBhvr>
                                        <p:cTn id="353" dur="500"/>
                                        <p:tgtEl>
                                          <p:spTgt spid="81"/>
                                        </p:tgtEl>
                                      </p:cBhvr>
                                    </p:animEffect>
                                  </p:childTnLst>
                                </p:cTn>
                              </p:par>
                              <p:par>
                                <p:cTn id="354" presetID="9" presetClass="entr" presetSubtype="0" fill="hold" nodeType="withEffect">
                                  <p:stCondLst>
                                    <p:cond delay="0"/>
                                  </p:stCondLst>
                                  <p:childTnLst>
                                    <p:set>
                                      <p:cBhvr>
                                        <p:cTn id="355" dur="1" fill="hold">
                                          <p:stCondLst>
                                            <p:cond delay="0"/>
                                          </p:stCondLst>
                                        </p:cTn>
                                        <p:tgtEl>
                                          <p:spTgt spid="80"/>
                                        </p:tgtEl>
                                        <p:attrNameLst>
                                          <p:attrName>style.visibility</p:attrName>
                                        </p:attrNameLst>
                                      </p:cBhvr>
                                      <p:to>
                                        <p:strVal val="visible"/>
                                      </p:to>
                                    </p:set>
                                    <p:animEffect transition="in" filter="dissolve">
                                      <p:cBhvr>
                                        <p:cTn id="356" dur="500"/>
                                        <p:tgtEl>
                                          <p:spTgt spid="80"/>
                                        </p:tgtEl>
                                      </p:cBhvr>
                                    </p:animEffect>
                                  </p:childTnLst>
                                </p:cTn>
                              </p:par>
                            </p:childTnLst>
                          </p:cTn>
                        </p:par>
                      </p:childTnLst>
                    </p:cTn>
                  </p:par>
                  <p:par>
                    <p:cTn id="357" fill="hold">
                      <p:stCondLst>
                        <p:cond delay="indefinite"/>
                      </p:stCondLst>
                      <p:childTnLst>
                        <p:par>
                          <p:cTn id="358" fill="hold">
                            <p:stCondLst>
                              <p:cond delay="0"/>
                            </p:stCondLst>
                            <p:childTnLst>
                              <p:par>
                                <p:cTn id="359" presetID="9" presetClass="entr" presetSubtype="0" fill="hold" nodeType="clickEffect">
                                  <p:stCondLst>
                                    <p:cond delay="0"/>
                                  </p:stCondLst>
                                  <p:childTnLst>
                                    <p:set>
                                      <p:cBhvr>
                                        <p:cTn id="360" dur="1" fill="hold">
                                          <p:stCondLst>
                                            <p:cond delay="0"/>
                                          </p:stCondLst>
                                        </p:cTn>
                                        <p:tgtEl>
                                          <p:spTgt spid="82">
                                            <p:txEl>
                                              <p:pRg st="2" end="2"/>
                                            </p:txEl>
                                          </p:spTgt>
                                        </p:tgtEl>
                                        <p:attrNameLst>
                                          <p:attrName>style.visibility</p:attrName>
                                        </p:attrNameLst>
                                      </p:cBhvr>
                                      <p:to>
                                        <p:strVal val="visible"/>
                                      </p:to>
                                    </p:set>
                                    <p:animEffect transition="in" filter="dissolve">
                                      <p:cBhvr>
                                        <p:cTn id="361" dur="500"/>
                                        <p:tgtEl>
                                          <p:spTgt spid="82">
                                            <p:txEl>
                                              <p:pRg st="2" end="2"/>
                                            </p:txEl>
                                          </p:spTgt>
                                        </p:tgtEl>
                                      </p:cBhvr>
                                    </p:animEffect>
                                  </p:childTnLst>
                                </p:cTn>
                              </p:par>
                              <p:par>
                                <p:cTn id="362" presetID="9" presetClass="entr" presetSubtype="0" fill="hold" nodeType="withEffect">
                                  <p:stCondLst>
                                    <p:cond delay="0"/>
                                  </p:stCondLst>
                                  <p:childTnLst>
                                    <p:set>
                                      <p:cBhvr>
                                        <p:cTn id="363" dur="1" fill="hold">
                                          <p:stCondLst>
                                            <p:cond delay="0"/>
                                          </p:stCondLst>
                                        </p:cTn>
                                        <p:tgtEl>
                                          <p:spTgt spid="66">
                                            <p:txEl>
                                              <p:pRg st="5" end="5"/>
                                            </p:txEl>
                                          </p:spTgt>
                                        </p:tgtEl>
                                        <p:attrNameLst>
                                          <p:attrName>style.visibility</p:attrName>
                                        </p:attrNameLst>
                                      </p:cBhvr>
                                      <p:to>
                                        <p:strVal val="visible"/>
                                      </p:to>
                                    </p:set>
                                    <p:animEffect transition="in" filter="dissolve">
                                      <p:cBhvr>
                                        <p:cTn id="364" dur="500"/>
                                        <p:tgtEl>
                                          <p:spTgt spid="66">
                                            <p:txEl>
                                              <p:pRg st="5" end="5"/>
                                            </p:txEl>
                                          </p:spTgt>
                                        </p:tgtEl>
                                      </p:cBhvr>
                                    </p:animEffect>
                                  </p:childTnLst>
                                </p:cTn>
                              </p:par>
                            </p:childTnLst>
                          </p:cTn>
                        </p:par>
                      </p:childTnLst>
                    </p:cTn>
                  </p:par>
                  <p:par>
                    <p:cTn id="365" fill="hold">
                      <p:stCondLst>
                        <p:cond delay="indefinite"/>
                      </p:stCondLst>
                      <p:childTnLst>
                        <p:par>
                          <p:cTn id="366" fill="hold">
                            <p:stCondLst>
                              <p:cond delay="0"/>
                            </p:stCondLst>
                            <p:childTnLst>
                              <p:par>
                                <p:cTn id="367" presetID="9" presetClass="entr" presetSubtype="0" fill="hold" nodeType="clickEffect">
                                  <p:stCondLst>
                                    <p:cond delay="0"/>
                                  </p:stCondLst>
                                  <p:childTnLst>
                                    <p:set>
                                      <p:cBhvr>
                                        <p:cTn id="368" dur="1" fill="hold">
                                          <p:stCondLst>
                                            <p:cond delay="0"/>
                                          </p:stCondLst>
                                        </p:cTn>
                                        <p:tgtEl>
                                          <p:spTgt spid="88"/>
                                        </p:tgtEl>
                                        <p:attrNameLst>
                                          <p:attrName>style.visibility</p:attrName>
                                        </p:attrNameLst>
                                      </p:cBhvr>
                                      <p:to>
                                        <p:strVal val="visible"/>
                                      </p:to>
                                    </p:set>
                                    <p:animEffect transition="in" filter="dissolve">
                                      <p:cBhvr>
                                        <p:cTn id="369" dur="500"/>
                                        <p:tgtEl>
                                          <p:spTgt spid="88"/>
                                        </p:tgtEl>
                                      </p:cBhvr>
                                    </p:animEffect>
                                  </p:childTnLst>
                                </p:cTn>
                              </p:par>
                            </p:childTnLst>
                          </p:cTn>
                        </p:par>
                      </p:childTnLst>
                    </p:cTn>
                  </p:par>
                  <p:par>
                    <p:cTn id="370" fill="hold">
                      <p:stCondLst>
                        <p:cond delay="indefinite"/>
                      </p:stCondLst>
                      <p:childTnLst>
                        <p:par>
                          <p:cTn id="371" fill="hold">
                            <p:stCondLst>
                              <p:cond delay="0"/>
                            </p:stCondLst>
                            <p:childTnLst>
                              <p:par>
                                <p:cTn id="372" presetID="9" presetClass="entr" presetSubtype="0" fill="hold" nodeType="clickEffect">
                                  <p:stCondLst>
                                    <p:cond delay="0"/>
                                  </p:stCondLst>
                                  <p:childTnLst>
                                    <p:set>
                                      <p:cBhvr>
                                        <p:cTn id="373" dur="1" fill="hold">
                                          <p:stCondLst>
                                            <p:cond delay="0"/>
                                          </p:stCondLst>
                                        </p:cTn>
                                        <p:tgtEl>
                                          <p:spTgt spid="76">
                                            <p:txEl>
                                              <p:pRg st="2" end="2"/>
                                            </p:txEl>
                                          </p:spTgt>
                                        </p:tgtEl>
                                        <p:attrNameLst>
                                          <p:attrName>style.visibility</p:attrName>
                                        </p:attrNameLst>
                                      </p:cBhvr>
                                      <p:to>
                                        <p:strVal val="visible"/>
                                      </p:to>
                                    </p:set>
                                    <p:animEffect transition="in" filter="dissolve">
                                      <p:cBhvr>
                                        <p:cTn id="374" dur="500"/>
                                        <p:tgtEl>
                                          <p:spTgt spid="76">
                                            <p:txEl>
                                              <p:pRg st="2" end="2"/>
                                            </p:txEl>
                                          </p:spTgt>
                                        </p:tgtEl>
                                      </p:cBhvr>
                                    </p:animEffect>
                                  </p:childTnLst>
                                </p:cTn>
                              </p:par>
                            </p:childTnLst>
                          </p:cTn>
                        </p:par>
                      </p:childTnLst>
                    </p:cTn>
                  </p:par>
                  <p:par>
                    <p:cTn id="375" fill="hold">
                      <p:stCondLst>
                        <p:cond delay="indefinite"/>
                      </p:stCondLst>
                      <p:childTnLst>
                        <p:par>
                          <p:cTn id="376" fill="hold">
                            <p:stCondLst>
                              <p:cond delay="0"/>
                            </p:stCondLst>
                            <p:childTnLst>
                              <p:par>
                                <p:cTn id="377" presetID="1" presetClass="emph" presetSubtype="2" fill="hold" nodeType="clickEffect">
                                  <p:stCondLst>
                                    <p:cond delay="0"/>
                                  </p:stCondLst>
                                  <p:childTnLst>
                                    <p:animClr clrSpc="rgb" dir="cw">
                                      <p:cBhvr>
                                        <p:cTn id="378" dur="2000" fill="hold"/>
                                        <p:tgtEl>
                                          <p:spTgt spid="22"/>
                                        </p:tgtEl>
                                        <p:attrNameLst>
                                          <p:attrName>fillcolor</p:attrName>
                                        </p:attrNameLst>
                                      </p:cBhvr>
                                      <p:to>
                                        <a:schemeClr val="accent2"/>
                                      </p:to>
                                    </p:animClr>
                                    <p:set>
                                      <p:cBhvr>
                                        <p:cTn id="379" dur="2000" fill="hold"/>
                                        <p:tgtEl>
                                          <p:spTgt spid="22"/>
                                        </p:tgtEl>
                                        <p:attrNameLst>
                                          <p:attrName>fill.type</p:attrName>
                                        </p:attrNameLst>
                                      </p:cBhvr>
                                      <p:to>
                                        <p:strVal val="solid"/>
                                      </p:to>
                                    </p:set>
                                    <p:set>
                                      <p:cBhvr>
                                        <p:cTn id="380" dur="2000" fill="hold"/>
                                        <p:tgtEl>
                                          <p:spTgt spid="22"/>
                                        </p:tgtEl>
                                        <p:attrNameLst>
                                          <p:attrName>fill.on</p:attrName>
                                        </p:attrNameLst>
                                      </p:cBhvr>
                                      <p:to>
                                        <p:strVal val="true"/>
                                      </p:to>
                                    </p:set>
                                  </p:childTnLst>
                                </p:cTn>
                              </p:par>
                            </p:childTnLst>
                          </p:cTn>
                        </p:par>
                      </p:childTnLst>
                    </p:cTn>
                  </p:par>
                  <p:par>
                    <p:cTn id="381" fill="hold">
                      <p:stCondLst>
                        <p:cond delay="indefinite"/>
                      </p:stCondLst>
                      <p:childTnLst>
                        <p:par>
                          <p:cTn id="382" fill="hold">
                            <p:stCondLst>
                              <p:cond delay="0"/>
                            </p:stCondLst>
                            <p:childTnLst>
                              <p:par>
                                <p:cTn id="383" presetID="9" presetClass="entr" presetSubtype="0" fill="hold" nodeType="clickEffect">
                                  <p:stCondLst>
                                    <p:cond delay="0"/>
                                  </p:stCondLst>
                                  <p:childTnLst>
                                    <p:set>
                                      <p:cBhvr>
                                        <p:cTn id="384" dur="1" fill="hold">
                                          <p:stCondLst>
                                            <p:cond delay="0"/>
                                          </p:stCondLst>
                                        </p:cTn>
                                        <p:tgtEl>
                                          <p:spTgt spid="76">
                                            <p:txEl>
                                              <p:pRg st="3" end="3"/>
                                            </p:txEl>
                                          </p:spTgt>
                                        </p:tgtEl>
                                        <p:attrNameLst>
                                          <p:attrName>style.visibility</p:attrName>
                                        </p:attrNameLst>
                                      </p:cBhvr>
                                      <p:to>
                                        <p:strVal val="visible"/>
                                      </p:to>
                                    </p:set>
                                    <p:animEffect transition="in" filter="dissolve">
                                      <p:cBhvr>
                                        <p:cTn id="385" dur="500"/>
                                        <p:tgtEl>
                                          <p:spTgt spid="76">
                                            <p:txEl>
                                              <p:pRg st="3" end="3"/>
                                            </p:txEl>
                                          </p:spTgt>
                                        </p:tgtEl>
                                      </p:cBhvr>
                                    </p:animEffect>
                                  </p:childTnLst>
                                </p:cTn>
                              </p:par>
                            </p:childTnLst>
                          </p:cTn>
                        </p:par>
                      </p:childTnLst>
                    </p:cTn>
                  </p:par>
                  <p:par>
                    <p:cTn id="386" fill="hold">
                      <p:stCondLst>
                        <p:cond delay="indefinite"/>
                      </p:stCondLst>
                      <p:childTnLst>
                        <p:par>
                          <p:cTn id="387" fill="hold">
                            <p:stCondLst>
                              <p:cond delay="0"/>
                            </p:stCondLst>
                            <p:childTnLst>
                              <p:par>
                                <p:cTn id="388" presetID="7" presetClass="emph" presetSubtype="2" fill="hold" nodeType="clickEffect">
                                  <p:stCondLst>
                                    <p:cond delay="0"/>
                                  </p:stCondLst>
                                  <p:childTnLst>
                                    <p:animClr clrSpc="rgb" dir="cw">
                                      <p:cBhvr>
                                        <p:cTn id="389" dur="2000" fill="hold"/>
                                        <p:tgtEl>
                                          <p:spTgt spid="13"/>
                                        </p:tgtEl>
                                        <p:attrNameLst>
                                          <p:attrName>stroke.color</p:attrName>
                                        </p:attrNameLst>
                                      </p:cBhvr>
                                      <p:to>
                                        <a:schemeClr val="accent2"/>
                                      </p:to>
                                    </p:animClr>
                                    <p:set>
                                      <p:cBhvr>
                                        <p:cTn id="390" dur="2000" fill="hold"/>
                                        <p:tgtEl>
                                          <p:spTgt spid="13"/>
                                        </p:tgtEl>
                                        <p:attrNameLst>
                                          <p:attrName>stroke.on</p:attrName>
                                        </p:attrNameLst>
                                      </p:cBhvr>
                                      <p:to>
                                        <p:strVal val="true"/>
                                      </p:to>
                                    </p:set>
                                  </p:childTnLst>
                                </p:cTn>
                              </p:par>
                              <p:par>
                                <p:cTn id="391" presetID="7" presetClass="emph" presetSubtype="2" fill="hold" nodeType="withEffect">
                                  <p:stCondLst>
                                    <p:cond delay="0"/>
                                  </p:stCondLst>
                                  <p:childTnLst>
                                    <p:animClr clrSpc="rgb" dir="cw">
                                      <p:cBhvr>
                                        <p:cTn id="392" dur="2000" fill="hold"/>
                                        <p:tgtEl>
                                          <p:spTgt spid="16"/>
                                        </p:tgtEl>
                                        <p:attrNameLst>
                                          <p:attrName>stroke.color</p:attrName>
                                        </p:attrNameLst>
                                      </p:cBhvr>
                                      <p:to>
                                        <a:schemeClr val="accent2"/>
                                      </p:to>
                                    </p:animClr>
                                    <p:set>
                                      <p:cBhvr>
                                        <p:cTn id="393" dur="2000" fill="hold"/>
                                        <p:tgtEl>
                                          <p:spTgt spid="16"/>
                                        </p:tgtEl>
                                        <p:attrNameLst>
                                          <p:attrName>stroke.on</p:attrName>
                                        </p:attrNameLst>
                                      </p:cBhvr>
                                      <p:to>
                                        <p:strVal val="true"/>
                                      </p:to>
                                    </p:set>
                                  </p:childTnLst>
                                </p:cTn>
                              </p:par>
                              <p:par>
                                <p:cTn id="394" presetID="7" presetClass="emph" presetSubtype="2" fill="hold" nodeType="withEffect">
                                  <p:stCondLst>
                                    <p:cond delay="0"/>
                                  </p:stCondLst>
                                  <p:childTnLst>
                                    <p:animClr clrSpc="rgb" dir="cw">
                                      <p:cBhvr>
                                        <p:cTn id="395" dur="2000" fill="hold"/>
                                        <p:tgtEl>
                                          <p:spTgt spid="14"/>
                                        </p:tgtEl>
                                        <p:attrNameLst>
                                          <p:attrName>stroke.color</p:attrName>
                                        </p:attrNameLst>
                                      </p:cBhvr>
                                      <p:to>
                                        <a:schemeClr val="accent2"/>
                                      </p:to>
                                    </p:animClr>
                                    <p:set>
                                      <p:cBhvr>
                                        <p:cTn id="396" dur="2000" fill="hold"/>
                                        <p:tgtEl>
                                          <p:spTgt spid="14"/>
                                        </p:tgtEl>
                                        <p:attrNameLst>
                                          <p:attrName>stroke.on</p:attrName>
                                        </p:attrNameLst>
                                      </p:cBhvr>
                                      <p:to>
                                        <p:strVal val="true"/>
                                      </p:to>
                                    </p:set>
                                  </p:childTnLst>
                                </p:cTn>
                              </p:par>
                            </p:childTnLst>
                          </p:cTn>
                        </p:par>
                      </p:childTnLst>
                    </p:cTn>
                  </p:par>
                  <p:par>
                    <p:cTn id="397" fill="hold">
                      <p:stCondLst>
                        <p:cond delay="indefinite"/>
                      </p:stCondLst>
                      <p:childTnLst>
                        <p:par>
                          <p:cTn id="398" fill="hold">
                            <p:stCondLst>
                              <p:cond delay="0"/>
                            </p:stCondLst>
                            <p:childTnLst>
                              <p:par>
                                <p:cTn id="399" presetID="9" presetClass="entr" presetSubtype="0" fill="hold" nodeType="clickEffect">
                                  <p:stCondLst>
                                    <p:cond delay="0"/>
                                  </p:stCondLst>
                                  <p:childTnLst>
                                    <p:set>
                                      <p:cBhvr>
                                        <p:cTn id="400" dur="1" fill="hold">
                                          <p:stCondLst>
                                            <p:cond delay="0"/>
                                          </p:stCondLst>
                                        </p:cTn>
                                        <p:tgtEl>
                                          <p:spTgt spid="92"/>
                                        </p:tgtEl>
                                        <p:attrNameLst>
                                          <p:attrName>style.visibility</p:attrName>
                                        </p:attrNameLst>
                                      </p:cBhvr>
                                      <p:to>
                                        <p:strVal val="visible"/>
                                      </p:to>
                                    </p:set>
                                    <p:animEffect transition="in" filter="dissolve">
                                      <p:cBhvr>
                                        <p:cTn id="401" dur="500"/>
                                        <p:tgtEl>
                                          <p:spTgt spid="92"/>
                                        </p:tgtEl>
                                      </p:cBhvr>
                                    </p:animEffect>
                                  </p:childTnLst>
                                </p:cTn>
                              </p:par>
                              <p:par>
                                <p:cTn id="402" presetID="9" presetClass="entr" presetSubtype="0" fill="hold" nodeType="withEffect">
                                  <p:stCondLst>
                                    <p:cond delay="0"/>
                                  </p:stCondLst>
                                  <p:childTnLst>
                                    <p:set>
                                      <p:cBhvr>
                                        <p:cTn id="403" dur="1" fill="hold">
                                          <p:stCondLst>
                                            <p:cond delay="0"/>
                                          </p:stCondLst>
                                        </p:cTn>
                                        <p:tgtEl>
                                          <p:spTgt spid="93"/>
                                        </p:tgtEl>
                                        <p:attrNameLst>
                                          <p:attrName>style.visibility</p:attrName>
                                        </p:attrNameLst>
                                      </p:cBhvr>
                                      <p:to>
                                        <p:strVal val="visible"/>
                                      </p:to>
                                    </p:set>
                                    <p:animEffect transition="in" filter="dissolve">
                                      <p:cBhvr>
                                        <p:cTn id="404" dur="500"/>
                                        <p:tgtEl>
                                          <p:spTgt spid="93"/>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77">
                                            <p:txEl>
                                              <p:pRg st="5" end="5"/>
                                            </p:txEl>
                                          </p:spTgt>
                                        </p:tgtEl>
                                        <p:attrNameLst>
                                          <p:attrName>style.visibility</p:attrName>
                                        </p:attrNameLst>
                                      </p:cBhvr>
                                      <p:to>
                                        <p:strVal val="visible"/>
                                      </p:to>
                                    </p:set>
                                    <p:animEffect transition="in" filter="dissolve">
                                      <p:cBhvr>
                                        <p:cTn id="409" dur="500"/>
                                        <p:tgtEl>
                                          <p:spTgt spid="77">
                                            <p:txEl>
                                              <p:pRg st="5" end="5"/>
                                            </p:txEl>
                                          </p:spTgt>
                                        </p:tgtEl>
                                      </p:cBhvr>
                                    </p:animEffect>
                                  </p:childTnLst>
                                </p:cTn>
                              </p:par>
                              <p:par>
                                <p:cTn id="410" presetID="9" presetClass="entr" presetSubtype="0" fill="hold" nodeType="withEffect">
                                  <p:stCondLst>
                                    <p:cond delay="0"/>
                                  </p:stCondLst>
                                  <p:childTnLst>
                                    <p:set>
                                      <p:cBhvr>
                                        <p:cTn id="411" dur="1" fill="hold">
                                          <p:stCondLst>
                                            <p:cond delay="0"/>
                                          </p:stCondLst>
                                        </p:cTn>
                                        <p:tgtEl>
                                          <p:spTgt spid="65">
                                            <p:txEl>
                                              <p:pRg st="6" end="6"/>
                                            </p:txEl>
                                          </p:spTgt>
                                        </p:tgtEl>
                                        <p:attrNameLst>
                                          <p:attrName>style.visibility</p:attrName>
                                        </p:attrNameLst>
                                      </p:cBhvr>
                                      <p:to>
                                        <p:strVal val="visible"/>
                                      </p:to>
                                    </p:set>
                                    <p:animEffect transition="in" filter="dissolve">
                                      <p:cBhvr>
                                        <p:cTn id="412" dur="500"/>
                                        <p:tgtEl>
                                          <p:spTgt spid="65">
                                            <p:txEl>
                                              <p:pRg st="6" end="6"/>
                                            </p:txEl>
                                          </p:spTgt>
                                        </p:tgtEl>
                                      </p:cBhvr>
                                    </p:animEffect>
                                  </p:childTnLst>
                                </p:cTn>
                              </p:par>
                            </p:childTnLst>
                          </p:cTn>
                        </p:par>
                      </p:childTnLst>
                    </p:cTn>
                  </p:par>
                  <p:par>
                    <p:cTn id="413" fill="hold">
                      <p:stCondLst>
                        <p:cond delay="indefinite"/>
                      </p:stCondLst>
                      <p:childTnLst>
                        <p:par>
                          <p:cTn id="414" fill="hold">
                            <p:stCondLst>
                              <p:cond delay="0"/>
                            </p:stCondLst>
                            <p:childTnLst>
                              <p:par>
                                <p:cTn id="415" presetID="9" presetClass="entr" presetSubtype="0" fill="hold" nodeType="clickEffect">
                                  <p:stCondLst>
                                    <p:cond delay="0"/>
                                  </p:stCondLst>
                                  <p:childTnLst>
                                    <p:set>
                                      <p:cBhvr>
                                        <p:cTn id="416" dur="1" fill="hold">
                                          <p:stCondLst>
                                            <p:cond delay="0"/>
                                          </p:stCondLst>
                                        </p:cTn>
                                        <p:tgtEl>
                                          <p:spTgt spid="94"/>
                                        </p:tgtEl>
                                        <p:attrNameLst>
                                          <p:attrName>style.visibility</p:attrName>
                                        </p:attrNameLst>
                                      </p:cBhvr>
                                      <p:to>
                                        <p:strVal val="visible"/>
                                      </p:to>
                                    </p:set>
                                    <p:animEffect transition="in" filter="dissolve">
                                      <p:cBhvr>
                                        <p:cTn id="417" dur="500"/>
                                        <p:tgtEl>
                                          <p:spTgt spid="94"/>
                                        </p:tgtEl>
                                      </p:cBhvr>
                                    </p:animEffect>
                                  </p:childTnLst>
                                </p:cTn>
                              </p:par>
                              <p:par>
                                <p:cTn id="418" presetID="9" presetClass="entr" presetSubtype="0" fill="hold" nodeType="withEffect">
                                  <p:stCondLst>
                                    <p:cond delay="0"/>
                                  </p:stCondLst>
                                  <p:childTnLst>
                                    <p:set>
                                      <p:cBhvr>
                                        <p:cTn id="419" dur="1" fill="hold">
                                          <p:stCondLst>
                                            <p:cond delay="0"/>
                                          </p:stCondLst>
                                        </p:cTn>
                                        <p:tgtEl>
                                          <p:spTgt spid="95"/>
                                        </p:tgtEl>
                                        <p:attrNameLst>
                                          <p:attrName>style.visibility</p:attrName>
                                        </p:attrNameLst>
                                      </p:cBhvr>
                                      <p:to>
                                        <p:strVal val="visible"/>
                                      </p:to>
                                    </p:set>
                                    <p:animEffect transition="in" filter="dissolve">
                                      <p:cBhvr>
                                        <p:cTn id="420" dur="500"/>
                                        <p:tgtEl>
                                          <p:spTgt spid="95"/>
                                        </p:tgtEl>
                                      </p:cBhvr>
                                    </p:animEffect>
                                  </p:childTnLst>
                                </p:cTn>
                              </p:par>
                            </p:childTnLst>
                          </p:cTn>
                        </p:par>
                      </p:childTnLst>
                    </p:cTn>
                  </p:par>
                  <p:par>
                    <p:cTn id="421" fill="hold">
                      <p:stCondLst>
                        <p:cond delay="indefinite"/>
                      </p:stCondLst>
                      <p:childTnLst>
                        <p:par>
                          <p:cTn id="422" fill="hold">
                            <p:stCondLst>
                              <p:cond delay="0"/>
                            </p:stCondLst>
                            <p:childTnLst>
                              <p:par>
                                <p:cTn id="423" presetID="9" presetClass="entr" presetSubtype="0" fill="hold" nodeType="clickEffect">
                                  <p:stCondLst>
                                    <p:cond delay="0"/>
                                  </p:stCondLst>
                                  <p:childTnLst>
                                    <p:set>
                                      <p:cBhvr>
                                        <p:cTn id="424" dur="1" fill="hold">
                                          <p:stCondLst>
                                            <p:cond delay="0"/>
                                          </p:stCondLst>
                                        </p:cTn>
                                        <p:tgtEl>
                                          <p:spTgt spid="82">
                                            <p:txEl>
                                              <p:pRg st="5" end="5"/>
                                            </p:txEl>
                                          </p:spTgt>
                                        </p:tgtEl>
                                        <p:attrNameLst>
                                          <p:attrName>style.visibility</p:attrName>
                                        </p:attrNameLst>
                                      </p:cBhvr>
                                      <p:to>
                                        <p:strVal val="visible"/>
                                      </p:to>
                                    </p:set>
                                    <p:animEffect transition="in" filter="dissolve">
                                      <p:cBhvr>
                                        <p:cTn id="425" dur="500"/>
                                        <p:tgtEl>
                                          <p:spTgt spid="82">
                                            <p:txEl>
                                              <p:pRg st="5" end="5"/>
                                            </p:txEl>
                                          </p:spTgt>
                                        </p:tgtEl>
                                      </p:cBhvr>
                                    </p:animEffect>
                                  </p:childTnLst>
                                </p:cTn>
                              </p:par>
                              <p:par>
                                <p:cTn id="426" presetID="9" presetClass="entr" presetSubtype="0" fill="hold" nodeType="withEffect">
                                  <p:stCondLst>
                                    <p:cond delay="0"/>
                                  </p:stCondLst>
                                  <p:childTnLst>
                                    <p:set>
                                      <p:cBhvr>
                                        <p:cTn id="427" dur="1" fill="hold">
                                          <p:stCondLst>
                                            <p:cond delay="0"/>
                                          </p:stCondLst>
                                        </p:cTn>
                                        <p:tgtEl>
                                          <p:spTgt spid="66">
                                            <p:txEl>
                                              <p:pRg st="6" end="6"/>
                                            </p:txEl>
                                          </p:spTgt>
                                        </p:tgtEl>
                                        <p:attrNameLst>
                                          <p:attrName>style.visibility</p:attrName>
                                        </p:attrNameLst>
                                      </p:cBhvr>
                                      <p:to>
                                        <p:strVal val="visible"/>
                                      </p:to>
                                    </p:set>
                                    <p:animEffect transition="in" filter="dissolve">
                                      <p:cBhvr>
                                        <p:cTn id="428" dur="500"/>
                                        <p:tgtEl>
                                          <p:spTgt spid="66">
                                            <p:txEl>
                                              <p:pRg st="6" end="6"/>
                                            </p:txEl>
                                          </p:spTgt>
                                        </p:tgtEl>
                                      </p:cBhvr>
                                    </p:animEffect>
                                  </p:childTnLst>
                                </p:cTn>
                              </p:par>
                            </p:childTnLst>
                          </p:cTn>
                        </p:par>
                      </p:childTnLst>
                    </p:cTn>
                  </p:par>
                  <p:par>
                    <p:cTn id="429" fill="hold">
                      <p:stCondLst>
                        <p:cond delay="indefinite"/>
                      </p:stCondLst>
                      <p:childTnLst>
                        <p:par>
                          <p:cTn id="430" fill="hold">
                            <p:stCondLst>
                              <p:cond delay="0"/>
                            </p:stCondLst>
                            <p:childTnLst>
                              <p:par>
                                <p:cTn id="431" presetID="9" presetClass="entr" presetSubtype="0" fill="hold" nodeType="clickEffect">
                                  <p:stCondLst>
                                    <p:cond delay="0"/>
                                  </p:stCondLst>
                                  <p:childTnLst>
                                    <p:set>
                                      <p:cBhvr>
                                        <p:cTn id="432" dur="1" fill="hold">
                                          <p:stCondLst>
                                            <p:cond delay="0"/>
                                          </p:stCondLst>
                                        </p:cTn>
                                        <p:tgtEl>
                                          <p:spTgt spid="89"/>
                                        </p:tgtEl>
                                        <p:attrNameLst>
                                          <p:attrName>style.visibility</p:attrName>
                                        </p:attrNameLst>
                                      </p:cBhvr>
                                      <p:to>
                                        <p:strVal val="visible"/>
                                      </p:to>
                                    </p:set>
                                    <p:animEffect transition="in" filter="dissolve">
                                      <p:cBhvr>
                                        <p:cTn id="433" dur="500"/>
                                        <p:tgtEl>
                                          <p:spTgt spid="89"/>
                                        </p:tgtEl>
                                      </p:cBhvr>
                                    </p:animEffect>
                                  </p:childTnLst>
                                </p:cTn>
                              </p:par>
                            </p:childTnLst>
                          </p:cTn>
                        </p:par>
                      </p:childTnLst>
                    </p:cTn>
                  </p:par>
                  <p:par>
                    <p:cTn id="434" fill="hold">
                      <p:stCondLst>
                        <p:cond delay="indefinite"/>
                      </p:stCondLst>
                      <p:childTnLst>
                        <p:par>
                          <p:cTn id="435" fill="hold">
                            <p:stCondLst>
                              <p:cond delay="0"/>
                            </p:stCondLst>
                            <p:childTnLst>
                              <p:par>
                                <p:cTn id="436" presetID="9" presetClass="entr" presetSubtype="0" fill="hold" nodeType="clickEffect">
                                  <p:stCondLst>
                                    <p:cond delay="0"/>
                                  </p:stCondLst>
                                  <p:childTnLst>
                                    <p:set>
                                      <p:cBhvr>
                                        <p:cTn id="437" dur="1" fill="hold">
                                          <p:stCondLst>
                                            <p:cond delay="0"/>
                                          </p:stCondLst>
                                        </p:cTn>
                                        <p:tgtEl>
                                          <p:spTgt spid="98">
                                            <p:txEl>
                                              <p:pRg st="0" end="0"/>
                                            </p:txEl>
                                          </p:spTgt>
                                        </p:tgtEl>
                                        <p:attrNameLst>
                                          <p:attrName>style.visibility</p:attrName>
                                        </p:attrNameLst>
                                      </p:cBhvr>
                                      <p:to>
                                        <p:strVal val="visible"/>
                                      </p:to>
                                    </p:set>
                                    <p:animEffect transition="in" filter="dissolve">
                                      <p:cBhvr>
                                        <p:cTn id="438" dur="500"/>
                                        <p:tgtEl>
                                          <p:spTgt spid="98">
                                            <p:txEl>
                                              <p:pRg st="0" end="0"/>
                                            </p:txEl>
                                          </p:spTgt>
                                        </p:tgtEl>
                                      </p:cBhvr>
                                    </p:animEffect>
                                  </p:childTnLst>
                                </p:cTn>
                              </p:par>
                            </p:childTnLst>
                          </p:cTn>
                        </p:par>
                      </p:childTnLst>
                    </p:cTn>
                  </p:par>
                  <p:par>
                    <p:cTn id="439" fill="hold">
                      <p:stCondLst>
                        <p:cond delay="indefinite"/>
                      </p:stCondLst>
                      <p:childTnLst>
                        <p:par>
                          <p:cTn id="440" fill="hold">
                            <p:stCondLst>
                              <p:cond delay="0"/>
                            </p:stCondLst>
                            <p:childTnLst>
                              <p:par>
                                <p:cTn id="441" presetID="1" presetClass="emph" presetSubtype="2" fill="hold" nodeType="clickEffect">
                                  <p:stCondLst>
                                    <p:cond delay="0"/>
                                  </p:stCondLst>
                                  <p:childTnLst>
                                    <p:animClr clrSpc="rgb" dir="cw">
                                      <p:cBhvr>
                                        <p:cTn id="442" dur="2000" fill="hold"/>
                                        <p:tgtEl>
                                          <p:spTgt spid="25"/>
                                        </p:tgtEl>
                                        <p:attrNameLst>
                                          <p:attrName>fillcolor</p:attrName>
                                        </p:attrNameLst>
                                      </p:cBhvr>
                                      <p:to>
                                        <a:schemeClr val="accent2"/>
                                      </p:to>
                                    </p:animClr>
                                    <p:set>
                                      <p:cBhvr>
                                        <p:cTn id="443" dur="2000" fill="hold"/>
                                        <p:tgtEl>
                                          <p:spTgt spid="25"/>
                                        </p:tgtEl>
                                        <p:attrNameLst>
                                          <p:attrName>fill.type</p:attrName>
                                        </p:attrNameLst>
                                      </p:cBhvr>
                                      <p:to>
                                        <p:strVal val="solid"/>
                                      </p:to>
                                    </p:set>
                                    <p:set>
                                      <p:cBhvr>
                                        <p:cTn id="444" dur="2000" fill="hold"/>
                                        <p:tgtEl>
                                          <p:spTgt spid="25"/>
                                        </p:tgtEl>
                                        <p:attrNameLst>
                                          <p:attrName>fill.on</p:attrName>
                                        </p:attrNameLst>
                                      </p:cBhvr>
                                      <p:to>
                                        <p:strVal val="true"/>
                                      </p:to>
                                    </p:set>
                                  </p:childTnLst>
                                </p:cTn>
                              </p:par>
                            </p:childTnLst>
                          </p:cTn>
                        </p:par>
                      </p:childTnLst>
                    </p:cTn>
                  </p:par>
                  <p:par>
                    <p:cTn id="445" fill="hold">
                      <p:stCondLst>
                        <p:cond delay="indefinite"/>
                      </p:stCondLst>
                      <p:childTnLst>
                        <p:par>
                          <p:cTn id="446" fill="hold">
                            <p:stCondLst>
                              <p:cond delay="0"/>
                            </p:stCondLst>
                            <p:childTnLst>
                              <p:par>
                                <p:cTn id="447" presetID="9" presetClass="entr" presetSubtype="0" fill="hold" nodeType="clickEffect">
                                  <p:stCondLst>
                                    <p:cond delay="0"/>
                                  </p:stCondLst>
                                  <p:childTnLst>
                                    <p:set>
                                      <p:cBhvr>
                                        <p:cTn id="448" dur="1" fill="hold">
                                          <p:stCondLst>
                                            <p:cond delay="0"/>
                                          </p:stCondLst>
                                        </p:cTn>
                                        <p:tgtEl>
                                          <p:spTgt spid="98">
                                            <p:txEl>
                                              <p:pRg st="1" end="1"/>
                                            </p:txEl>
                                          </p:spTgt>
                                        </p:tgtEl>
                                        <p:attrNameLst>
                                          <p:attrName>style.visibility</p:attrName>
                                        </p:attrNameLst>
                                      </p:cBhvr>
                                      <p:to>
                                        <p:strVal val="visible"/>
                                      </p:to>
                                    </p:set>
                                    <p:animEffect transition="in" filter="dissolve">
                                      <p:cBhvr>
                                        <p:cTn id="449" dur="500"/>
                                        <p:tgtEl>
                                          <p:spTgt spid="98">
                                            <p:txEl>
                                              <p:pRg st="1" end="1"/>
                                            </p:txEl>
                                          </p:spTgt>
                                        </p:tgtEl>
                                      </p:cBhvr>
                                    </p:animEffect>
                                  </p:childTnLst>
                                </p:cTn>
                              </p:par>
                            </p:childTnLst>
                          </p:cTn>
                        </p:par>
                      </p:childTnLst>
                    </p:cTn>
                  </p:par>
                  <p:par>
                    <p:cTn id="450" fill="hold">
                      <p:stCondLst>
                        <p:cond delay="indefinite"/>
                      </p:stCondLst>
                      <p:childTnLst>
                        <p:par>
                          <p:cTn id="451" fill="hold">
                            <p:stCondLst>
                              <p:cond delay="0"/>
                            </p:stCondLst>
                            <p:childTnLst>
                              <p:par>
                                <p:cTn id="452" presetID="7" presetClass="emph" presetSubtype="2" fill="hold" nodeType="clickEffect">
                                  <p:stCondLst>
                                    <p:cond delay="0"/>
                                  </p:stCondLst>
                                  <p:childTnLst>
                                    <p:animClr clrSpc="rgb" dir="cw">
                                      <p:cBhvr>
                                        <p:cTn id="453" dur="2000" fill="hold"/>
                                        <p:tgtEl>
                                          <p:spTgt spid="8"/>
                                        </p:tgtEl>
                                        <p:attrNameLst>
                                          <p:attrName>stroke.color</p:attrName>
                                        </p:attrNameLst>
                                      </p:cBhvr>
                                      <p:to>
                                        <a:schemeClr val="accent2"/>
                                      </p:to>
                                    </p:animClr>
                                    <p:set>
                                      <p:cBhvr>
                                        <p:cTn id="454" dur="2000" fill="hold"/>
                                        <p:tgtEl>
                                          <p:spTgt spid="8"/>
                                        </p:tgtEl>
                                        <p:attrNameLst>
                                          <p:attrName>stroke.on</p:attrName>
                                        </p:attrNameLst>
                                      </p:cBhvr>
                                      <p:to>
                                        <p:strVal val="true"/>
                                      </p:to>
                                    </p:set>
                                  </p:childTnLst>
                                </p:cTn>
                              </p:par>
                              <p:par>
                                <p:cTn id="455" presetID="7" presetClass="emph" presetSubtype="2" fill="hold" nodeType="withEffect">
                                  <p:stCondLst>
                                    <p:cond delay="0"/>
                                  </p:stCondLst>
                                  <p:childTnLst>
                                    <p:animClr clrSpc="rgb" dir="cw">
                                      <p:cBhvr>
                                        <p:cTn id="456" dur="2000" fill="hold"/>
                                        <p:tgtEl>
                                          <p:spTgt spid="15"/>
                                        </p:tgtEl>
                                        <p:attrNameLst>
                                          <p:attrName>stroke.color</p:attrName>
                                        </p:attrNameLst>
                                      </p:cBhvr>
                                      <p:to>
                                        <a:schemeClr val="accent2"/>
                                      </p:to>
                                    </p:animClr>
                                    <p:set>
                                      <p:cBhvr>
                                        <p:cTn id="457" dur="2000" fill="hold"/>
                                        <p:tgtEl>
                                          <p:spTgt spid="15"/>
                                        </p:tgtEl>
                                        <p:attrNameLst>
                                          <p:attrName>stroke.on</p:attrName>
                                        </p:attrNameLst>
                                      </p:cBhvr>
                                      <p:to>
                                        <p:strVal val="true"/>
                                      </p:to>
                                    </p:set>
                                  </p:childTnLst>
                                </p:cTn>
                              </p:par>
                            </p:childTnLst>
                          </p:cTn>
                        </p:par>
                      </p:childTnLst>
                    </p:cTn>
                  </p:par>
                  <p:par>
                    <p:cTn id="458" fill="hold">
                      <p:stCondLst>
                        <p:cond delay="indefinite"/>
                      </p:stCondLst>
                      <p:childTnLst>
                        <p:par>
                          <p:cTn id="459" fill="hold">
                            <p:stCondLst>
                              <p:cond delay="0"/>
                            </p:stCondLst>
                            <p:childTnLst>
                              <p:par>
                                <p:cTn id="460" presetID="9" presetClass="entr" presetSubtype="0" fill="hold" nodeType="clickEffect">
                                  <p:stCondLst>
                                    <p:cond delay="0"/>
                                  </p:stCondLst>
                                  <p:childTnLst>
                                    <p:set>
                                      <p:cBhvr>
                                        <p:cTn id="461" dur="1" fill="hold">
                                          <p:stCondLst>
                                            <p:cond delay="0"/>
                                          </p:stCondLst>
                                        </p:cTn>
                                        <p:tgtEl>
                                          <p:spTgt spid="99"/>
                                        </p:tgtEl>
                                        <p:attrNameLst>
                                          <p:attrName>style.visibility</p:attrName>
                                        </p:attrNameLst>
                                      </p:cBhvr>
                                      <p:to>
                                        <p:strVal val="visible"/>
                                      </p:to>
                                    </p:set>
                                    <p:animEffect transition="in" filter="dissolve">
                                      <p:cBhvr>
                                        <p:cTn id="462" dur="500"/>
                                        <p:tgtEl>
                                          <p:spTgt spid="99"/>
                                        </p:tgtEl>
                                      </p:cBhvr>
                                    </p:animEffect>
                                  </p:childTnLst>
                                </p:cTn>
                              </p:par>
                              <p:par>
                                <p:cTn id="463" presetID="9" presetClass="entr" presetSubtype="0" fill="hold" nodeType="withEffect">
                                  <p:stCondLst>
                                    <p:cond delay="0"/>
                                  </p:stCondLst>
                                  <p:childTnLst>
                                    <p:set>
                                      <p:cBhvr>
                                        <p:cTn id="464" dur="1" fill="hold">
                                          <p:stCondLst>
                                            <p:cond delay="0"/>
                                          </p:stCondLst>
                                        </p:cTn>
                                        <p:tgtEl>
                                          <p:spTgt spid="100"/>
                                        </p:tgtEl>
                                        <p:attrNameLst>
                                          <p:attrName>style.visibility</p:attrName>
                                        </p:attrNameLst>
                                      </p:cBhvr>
                                      <p:to>
                                        <p:strVal val="visible"/>
                                      </p:to>
                                    </p:set>
                                    <p:animEffect transition="in" filter="dissolve">
                                      <p:cBhvr>
                                        <p:cTn id="465" dur="500"/>
                                        <p:tgtEl>
                                          <p:spTgt spid="100"/>
                                        </p:tgtEl>
                                      </p:cBhvr>
                                    </p:animEffec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nodeType="clickEffect">
                                  <p:stCondLst>
                                    <p:cond delay="0"/>
                                  </p:stCondLst>
                                  <p:childTnLst>
                                    <p:set>
                                      <p:cBhvr>
                                        <p:cTn id="469" dur="1" fill="hold">
                                          <p:stCondLst>
                                            <p:cond delay="0"/>
                                          </p:stCondLst>
                                        </p:cTn>
                                        <p:tgtEl>
                                          <p:spTgt spid="77">
                                            <p:txEl>
                                              <p:pRg st="6" end="6"/>
                                            </p:txEl>
                                          </p:spTgt>
                                        </p:tgtEl>
                                        <p:attrNameLst>
                                          <p:attrName>style.visibility</p:attrName>
                                        </p:attrNameLst>
                                      </p:cBhvr>
                                      <p:to>
                                        <p:strVal val="visible"/>
                                      </p:to>
                                    </p:set>
                                    <p:animEffect transition="in" filter="dissolve">
                                      <p:cBhvr>
                                        <p:cTn id="470" dur="500"/>
                                        <p:tgtEl>
                                          <p:spTgt spid="77">
                                            <p:txEl>
                                              <p:pRg st="6" end="6"/>
                                            </p:txEl>
                                          </p:spTgt>
                                        </p:tgtEl>
                                      </p:cBhvr>
                                    </p:animEffect>
                                  </p:childTnLst>
                                </p:cTn>
                              </p:par>
                              <p:par>
                                <p:cTn id="471" presetID="9" presetClass="entr" presetSubtype="0" fill="hold" nodeType="withEffect">
                                  <p:stCondLst>
                                    <p:cond delay="0"/>
                                  </p:stCondLst>
                                  <p:childTnLst>
                                    <p:set>
                                      <p:cBhvr>
                                        <p:cTn id="472" dur="1" fill="hold">
                                          <p:stCondLst>
                                            <p:cond delay="0"/>
                                          </p:stCondLst>
                                        </p:cTn>
                                        <p:tgtEl>
                                          <p:spTgt spid="101">
                                            <p:txEl>
                                              <p:pRg st="2" end="2"/>
                                            </p:txEl>
                                          </p:spTgt>
                                        </p:tgtEl>
                                        <p:attrNameLst>
                                          <p:attrName>style.visibility</p:attrName>
                                        </p:attrNameLst>
                                      </p:cBhvr>
                                      <p:to>
                                        <p:strVal val="visible"/>
                                      </p:to>
                                    </p:set>
                                    <p:animEffect transition="in" filter="dissolve">
                                      <p:cBhvr>
                                        <p:cTn id="473" dur="500"/>
                                        <p:tgtEl>
                                          <p:spTgt spid="101">
                                            <p:txEl>
                                              <p:pRg st="2" end="2"/>
                                            </p:txEl>
                                          </p:spTgt>
                                        </p:tgtEl>
                                      </p:cBhvr>
                                    </p:animEffect>
                                  </p:childTnLst>
                                </p:cTn>
                              </p:par>
                            </p:childTnLst>
                          </p:cTn>
                        </p:par>
                      </p:childTnLst>
                    </p:cTn>
                  </p:par>
                  <p:par>
                    <p:cTn id="474" fill="hold">
                      <p:stCondLst>
                        <p:cond delay="indefinite"/>
                      </p:stCondLst>
                      <p:childTnLst>
                        <p:par>
                          <p:cTn id="475" fill="hold">
                            <p:stCondLst>
                              <p:cond delay="0"/>
                            </p:stCondLst>
                            <p:childTnLst>
                              <p:par>
                                <p:cTn id="476" presetID="9" presetClass="entr" presetSubtype="0" fill="hold" nodeType="clickEffect">
                                  <p:stCondLst>
                                    <p:cond delay="0"/>
                                  </p:stCondLst>
                                  <p:childTnLst>
                                    <p:set>
                                      <p:cBhvr>
                                        <p:cTn id="477" dur="1" fill="hold">
                                          <p:stCondLst>
                                            <p:cond delay="0"/>
                                          </p:stCondLst>
                                        </p:cTn>
                                        <p:tgtEl>
                                          <p:spTgt spid="102"/>
                                        </p:tgtEl>
                                        <p:attrNameLst>
                                          <p:attrName>style.visibility</p:attrName>
                                        </p:attrNameLst>
                                      </p:cBhvr>
                                      <p:to>
                                        <p:strVal val="visible"/>
                                      </p:to>
                                    </p:set>
                                    <p:animEffect transition="in" filter="dissolve">
                                      <p:cBhvr>
                                        <p:cTn id="478" dur="500"/>
                                        <p:tgtEl>
                                          <p:spTgt spid="102"/>
                                        </p:tgtEl>
                                      </p:cBhvr>
                                    </p:animEffect>
                                  </p:childTnLst>
                                </p:cTn>
                              </p:par>
                              <p:par>
                                <p:cTn id="479" presetID="9" presetClass="entr" presetSubtype="0" fill="hold" nodeType="withEffect">
                                  <p:stCondLst>
                                    <p:cond delay="0"/>
                                  </p:stCondLst>
                                  <p:childTnLst>
                                    <p:set>
                                      <p:cBhvr>
                                        <p:cTn id="480" dur="1" fill="hold">
                                          <p:stCondLst>
                                            <p:cond delay="0"/>
                                          </p:stCondLst>
                                        </p:cTn>
                                        <p:tgtEl>
                                          <p:spTgt spid="103"/>
                                        </p:tgtEl>
                                        <p:attrNameLst>
                                          <p:attrName>style.visibility</p:attrName>
                                        </p:attrNameLst>
                                      </p:cBhvr>
                                      <p:to>
                                        <p:strVal val="visible"/>
                                      </p:to>
                                    </p:set>
                                    <p:animEffect transition="in" filter="dissolve">
                                      <p:cBhvr>
                                        <p:cTn id="481" dur="500"/>
                                        <p:tgtEl>
                                          <p:spTgt spid="103"/>
                                        </p:tgtEl>
                                      </p:cBhvr>
                                    </p:animEffect>
                                  </p:childTnLst>
                                </p:cTn>
                              </p:par>
                            </p:childTnLst>
                          </p:cTn>
                        </p:par>
                      </p:childTnLst>
                    </p:cTn>
                  </p:par>
                  <p:par>
                    <p:cTn id="482" fill="hold">
                      <p:stCondLst>
                        <p:cond delay="indefinite"/>
                      </p:stCondLst>
                      <p:childTnLst>
                        <p:par>
                          <p:cTn id="483" fill="hold">
                            <p:stCondLst>
                              <p:cond delay="0"/>
                            </p:stCondLst>
                            <p:childTnLst>
                              <p:par>
                                <p:cTn id="484" presetID="9" presetClass="entr" presetSubtype="0" fill="hold" nodeType="clickEffect">
                                  <p:stCondLst>
                                    <p:cond delay="0"/>
                                  </p:stCondLst>
                                  <p:childTnLst>
                                    <p:set>
                                      <p:cBhvr>
                                        <p:cTn id="485" dur="1" fill="hold">
                                          <p:stCondLst>
                                            <p:cond delay="0"/>
                                          </p:stCondLst>
                                        </p:cTn>
                                        <p:tgtEl>
                                          <p:spTgt spid="82">
                                            <p:txEl>
                                              <p:pRg st="6" end="6"/>
                                            </p:txEl>
                                          </p:spTgt>
                                        </p:tgtEl>
                                        <p:attrNameLst>
                                          <p:attrName>style.visibility</p:attrName>
                                        </p:attrNameLst>
                                      </p:cBhvr>
                                      <p:to>
                                        <p:strVal val="visible"/>
                                      </p:to>
                                    </p:set>
                                    <p:animEffect transition="in" filter="dissolve">
                                      <p:cBhvr>
                                        <p:cTn id="486" dur="500"/>
                                        <p:tgtEl>
                                          <p:spTgt spid="82">
                                            <p:txEl>
                                              <p:pRg st="6" end="6"/>
                                            </p:txEl>
                                          </p:spTgt>
                                        </p:tgtEl>
                                      </p:cBhvr>
                                    </p:animEffect>
                                  </p:childTnLst>
                                </p:cTn>
                              </p:par>
                              <p:par>
                                <p:cTn id="487" presetID="9" presetClass="entr" presetSubtype="0" fill="hold" nodeType="withEffect">
                                  <p:stCondLst>
                                    <p:cond delay="0"/>
                                  </p:stCondLst>
                                  <p:childTnLst>
                                    <p:set>
                                      <p:cBhvr>
                                        <p:cTn id="488" dur="1" fill="hold">
                                          <p:stCondLst>
                                            <p:cond delay="0"/>
                                          </p:stCondLst>
                                        </p:cTn>
                                        <p:tgtEl>
                                          <p:spTgt spid="104">
                                            <p:txEl>
                                              <p:pRg st="2" end="2"/>
                                            </p:txEl>
                                          </p:spTgt>
                                        </p:tgtEl>
                                        <p:attrNameLst>
                                          <p:attrName>style.visibility</p:attrName>
                                        </p:attrNameLst>
                                      </p:cBhvr>
                                      <p:to>
                                        <p:strVal val="visible"/>
                                      </p:to>
                                    </p:set>
                                    <p:animEffect transition="in" filter="dissolve">
                                      <p:cBhvr>
                                        <p:cTn id="489" dur="500"/>
                                        <p:tgtEl>
                                          <p:spTgt spid="104">
                                            <p:txEl>
                                              <p:pRg st="2" end="2"/>
                                            </p:txEl>
                                          </p:spTgt>
                                        </p:tgtEl>
                                      </p:cBhvr>
                                    </p:animEffect>
                                  </p:childTnLst>
                                </p:cTn>
                              </p:par>
                            </p:childTnLst>
                          </p:cTn>
                        </p:par>
                      </p:childTnLst>
                    </p:cTn>
                  </p:par>
                  <p:par>
                    <p:cTn id="490" fill="hold">
                      <p:stCondLst>
                        <p:cond delay="indefinite"/>
                      </p:stCondLst>
                      <p:childTnLst>
                        <p:par>
                          <p:cTn id="491" fill="hold">
                            <p:stCondLst>
                              <p:cond delay="0"/>
                            </p:stCondLst>
                            <p:childTnLst>
                              <p:par>
                                <p:cTn id="492" presetID="9" presetClass="entr" presetSubtype="0" fill="hold" nodeType="clickEffect">
                                  <p:stCondLst>
                                    <p:cond delay="0"/>
                                  </p:stCondLst>
                                  <p:childTnLst>
                                    <p:set>
                                      <p:cBhvr>
                                        <p:cTn id="493" dur="1" fill="hold">
                                          <p:stCondLst>
                                            <p:cond delay="0"/>
                                          </p:stCondLst>
                                        </p:cTn>
                                        <p:tgtEl>
                                          <p:spTgt spid="86"/>
                                        </p:tgtEl>
                                        <p:attrNameLst>
                                          <p:attrName>style.visibility</p:attrName>
                                        </p:attrNameLst>
                                      </p:cBhvr>
                                      <p:to>
                                        <p:strVal val="visible"/>
                                      </p:to>
                                    </p:set>
                                    <p:animEffect transition="in" filter="dissolve">
                                      <p:cBhvr>
                                        <p:cTn id="494" dur="500"/>
                                        <p:tgtEl>
                                          <p:spTgt spid="86"/>
                                        </p:tgtEl>
                                      </p:cBhvr>
                                    </p:animEffect>
                                  </p:childTnLst>
                                </p:cTn>
                              </p:par>
                            </p:childTnLst>
                          </p:cTn>
                        </p:par>
                      </p:childTnLst>
                    </p:cTn>
                  </p:par>
                  <p:par>
                    <p:cTn id="495" fill="hold">
                      <p:stCondLst>
                        <p:cond delay="indefinite"/>
                      </p:stCondLst>
                      <p:childTnLst>
                        <p:par>
                          <p:cTn id="496" fill="hold">
                            <p:stCondLst>
                              <p:cond delay="0"/>
                            </p:stCondLst>
                            <p:childTnLst>
                              <p:par>
                                <p:cTn id="497" presetID="9" presetClass="entr" presetSubtype="0" fill="hold" nodeType="clickEffect">
                                  <p:stCondLst>
                                    <p:cond delay="0"/>
                                  </p:stCondLst>
                                  <p:childTnLst>
                                    <p:set>
                                      <p:cBhvr>
                                        <p:cTn id="498" dur="1" fill="hold">
                                          <p:stCondLst>
                                            <p:cond delay="0"/>
                                          </p:stCondLst>
                                        </p:cTn>
                                        <p:tgtEl>
                                          <p:spTgt spid="98">
                                            <p:txEl>
                                              <p:pRg st="2" end="2"/>
                                            </p:txEl>
                                          </p:spTgt>
                                        </p:tgtEl>
                                        <p:attrNameLst>
                                          <p:attrName>style.visibility</p:attrName>
                                        </p:attrNameLst>
                                      </p:cBhvr>
                                      <p:to>
                                        <p:strVal val="visible"/>
                                      </p:to>
                                    </p:set>
                                    <p:animEffect transition="in" filter="dissolve">
                                      <p:cBhvr>
                                        <p:cTn id="499" dur="500"/>
                                        <p:tgtEl>
                                          <p:spTgt spid="98">
                                            <p:txEl>
                                              <p:pRg st="2" end="2"/>
                                            </p:txEl>
                                          </p:spTgt>
                                        </p:tgtEl>
                                      </p:cBhvr>
                                    </p:animEffect>
                                  </p:childTnLst>
                                </p:cTn>
                              </p:par>
                            </p:childTnLst>
                          </p:cTn>
                        </p:par>
                      </p:childTnLst>
                    </p:cTn>
                  </p:par>
                  <p:par>
                    <p:cTn id="500" fill="hold">
                      <p:stCondLst>
                        <p:cond delay="indefinite"/>
                      </p:stCondLst>
                      <p:childTnLst>
                        <p:par>
                          <p:cTn id="501" fill="hold">
                            <p:stCondLst>
                              <p:cond delay="0"/>
                            </p:stCondLst>
                            <p:childTnLst>
                              <p:par>
                                <p:cTn id="502" presetID="1" presetClass="emph" presetSubtype="2" fill="hold" nodeType="clickEffect">
                                  <p:stCondLst>
                                    <p:cond delay="0"/>
                                  </p:stCondLst>
                                  <p:childTnLst>
                                    <p:animClr clrSpc="rgb" dir="cw">
                                      <p:cBhvr>
                                        <p:cTn id="503" dur="2000" fill="hold"/>
                                        <p:tgtEl>
                                          <p:spTgt spid="20"/>
                                        </p:tgtEl>
                                        <p:attrNameLst>
                                          <p:attrName>fillcolor</p:attrName>
                                        </p:attrNameLst>
                                      </p:cBhvr>
                                      <p:to>
                                        <a:schemeClr val="accent2"/>
                                      </p:to>
                                    </p:animClr>
                                    <p:set>
                                      <p:cBhvr>
                                        <p:cTn id="504" dur="2000" fill="hold"/>
                                        <p:tgtEl>
                                          <p:spTgt spid="20"/>
                                        </p:tgtEl>
                                        <p:attrNameLst>
                                          <p:attrName>fill.type</p:attrName>
                                        </p:attrNameLst>
                                      </p:cBhvr>
                                      <p:to>
                                        <p:strVal val="solid"/>
                                      </p:to>
                                    </p:set>
                                    <p:set>
                                      <p:cBhvr>
                                        <p:cTn id="505" dur="2000" fill="hold"/>
                                        <p:tgtEl>
                                          <p:spTgt spid="20"/>
                                        </p:tgtEl>
                                        <p:attrNameLst>
                                          <p:attrName>fill.on</p:attrName>
                                        </p:attrNameLst>
                                      </p:cBhvr>
                                      <p:to>
                                        <p:strVal val="true"/>
                                      </p:to>
                                    </p:set>
                                  </p:childTnLst>
                                </p:cTn>
                              </p:par>
                            </p:childTnLst>
                          </p:cTn>
                        </p:par>
                      </p:childTnLst>
                    </p:cTn>
                  </p:par>
                  <p:par>
                    <p:cTn id="506" fill="hold">
                      <p:stCondLst>
                        <p:cond delay="indefinite"/>
                      </p:stCondLst>
                      <p:childTnLst>
                        <p:par>
                          <p:cTn id="507" fill="hold">
                            <p:stCondLst>
                              <p:cond delay="0"/>
                            </p:stCondLst>
                            <p:childTnLst>
                              <p:par>
                                <p:cTn id="508" presetID="9" presetClass="entr" presetSubtype="0" fill="hold" nodeType="clickEffect">
                                  <p:stCondLst>
                                    <p:cond delay="0"/>
                                  </p:stCondLst>
                                  <p:childTnLst>
                                    <p:set>
                                      <p:cBhvr>
                                        <p:cTn id="509" dur="1" fill="hold">
                                          <p:stCondLst>
                                            <p:cond delay="0"/>
                                          </p:stCondLst>
                                        </p:cTn>
                                        <p:tgtEl>
                                          <p:spTgt spid="98">
                                            <p:txEl>
                                              <p:pRg st="3" end="3"/>
                                            </p:txEl>
                                          </p:spTgt>
                                        </p:tgtEl>
                                        <p:attrNameLst>
                                          <p:attrName>style.visibility</p:attrName>
                                        </p:attrNameLst>
                                      </p:cBhvr>
                                      <p:to>
                                        <p:strVal val="visible"/>
                                      </p:to>
                                    </p:set>
                                    <p:animEffect transition="in" filter="dissolve">
                                      <p:cBhvr>
                                        <p:cTn id="510" dur="500"/>
                                        <p:tgtEl>
                                          <p:spTgt spid="98">
                                            <p:txEl>
                                              <p:pRg st="3" end="3"/>
                                            </p:txEl>
                                          </p:spTgt>
                                        </p:tgtEl>
                                      </p:cBhvr>
                                    </p:animEffect>
                                  </p:childTnLst>
                                </p:cTn>
                              </p:par>
                            </p:childTnLst>
                          </p:cTn>
                        </p:par>
                      </p:childTnLst>
                    </p:cTn>
                  </p:par>
                  <p:par>
                    <p:cTn id="511" fill="hold">
                      <p:stCondLst>
                        <p:cond delay="indefinite"/>
                      </p:stCondLst>
                      <p:childTnLst>
                        <p:par>
                          <p:cTn id="512" fill="hold">
                            <p:stCondLst>
                              <p:cond delay="0"/>
                            </p:stCondLst>
                            <p:childTnLst>
                              <p:par>
                                <p:cTn id="513" presetID="7" presetClass="emph" presetSubtype="2" fill="hold" nodeType="clickEffect">
                                  <p:stCondLst>
                                    <p:cond delay="0"/>
                                  </p:stCondLst>
                                  <p:childTnLst>
                                    <p:animClr clrSpc="rgb" dir="cw">
                                      <p:cBhvr>
                                        <p:cTn id="514" dur="2000" fill="hold"/>
                                        <p:tgtEl>
                                          <p:spTgt spid="27"/>
                                        </p:tgtEl>
                                        <p:attrNameLst>
                                          <p:attrName>stroke.color</p:attrName>
                                        </p:attrNameLst>
                                      </p:cBhvr>
                                      <p:to>
                                        <a:schemeClr val="accent2"/>
                                      </p:to>
                                    </p:animClr>
                                    <p:set>
                                      <p:cBhvr>
                                        <p:cTn id="515" dur="2000" fill="hold"/>
                                        <p:tgtEl>
                                          <p:spTgt spid="27"/>
                                        </p:tgtEl>
                                        <p:attrNameLst>
                                          <p:attrName>stroke.on</p:attrName>
                                        </p:attrNameLst>
                                      </p:cBhvr>
                                      <p:to>
                                        <p:strVal val="true"/>
                                      </p:to>
                                    </p:set>
                                  </p:childTnLst>
                                </p:cTn>
                              </p:par>
                              <p:par>
                                <p:cTn id="516" presetID="7" presetClass="emph" presetSubtype="2" fill="hold" nodeType="withEffect">
                                  <p:stCondLst>
                                    <p:cond delay="0"/>
                                  </p:stCondLst>
                                  <p:childTnLst>
                                    <p:animClr clrSpc="rgb" dir="cw">
                                      <p:cBhvr>
                                        <p:cTn id="517" dur="2000" fill="hold"/>
                                        <p:tgtEl>
                                          <p:spTgt spid="28"/>
                                        </p:tgtEl>
                                        <p:attrNameLst>
                                          <p:attrName>stroke.color</p:attrName>
                                        </p:attrNameLst>
                                      </p:cBhvr>
                                      <p:to>
                                        <a:schemeClr val="accent2"/>
                                      </p:to>
                                    </p:animClr>
                                    <p:set>
                                      <p:cBhvr>
                                        <p:cTn id="518" dur="2000" fill="hold"/>
                                        <p:tgtEl>
                                          <p:spTgt spid="28"/>
                                        </p:tgtEl>
                                        <p:attrNameLst>
                                          <p:attrName>stroke.on</p:attrName>
                                        </p:attrNameLst>
                                      </p:cBhvr>
                                      <p:to>
                                        <p:strVal val="true"/>
                                      </p:to>
                                    </p:set>
                                  </p:childTnLst>
                                </p:cTn>
                              </p:par>
                            </p:childTnLst>
                          </p:cTn>
                        </p:par>
                      </p:childTnLst>
                    </p:cTn>
                  </p:par>
                  <p:par>
                    <p:cTn id="519" fill="hold">
                      <p:stCondLst>
                        <p:cond delay="indefinite"/>
                      </p:stCondLst>
                      <p:childTnLst>
                        <p:par>
                          <p:cTn id="520" fill="hold">
                            <p:stCondLst>
                              <p:cond delay="0"/>
                            </p:stCondLst>
                            <p:childTnLst>
                              <p:par>
                                <p:cTn id="521" presetID="9" presetClass="entr" presetSubtype="0" fill="hold" nodeType="clickEffect">
                                  <p:stCondLst>
                                    <p:cond delay="0"/>
                                  </p:stCondLst>
                                  <p:childTnLst>
                                    <p:set>
                                      <p:cBhvr>
                                        <p:cTn id="522" dur="1" fill="hold">
                                          <p:stCondLst>
                                            <p:cond delay="0"/>
                                          </p:stCondLst>
                                        </p:cTn>
                                        <p:tgtEl>
                                          <p:spTgt spid="107"/>
                                        </p:tgtEl>
                                        <p:attrNameLst>
                                          <p:attrName>style.visibility</p:attrName>
                                        </p:attrNameLst>
                                      </p:cBhvr>
                                      <p:to>
                                        <p:strVal val="visible"/>
                                      </p:to>
                                    </p:set>
                                    <p:animEffect transition="in" filter="dissolve">
                                      <p:cBhvr>
                                        <p:cTn id="523" dur="500"/>
                                        <p:tgtEl>
                                          <p:spTgt spid="107"/>
                                        </p:tgtEl>
                                      </p:cBhvr>
                                    </p:animEffect>
                                  </p:childTnLst>
                                </p:cTn>
                              </p:par>
                              <p:par>
                                <p:cTn id="524" presetID="9" presetClass="entr" presetSubtype="0" fill="hold" nodeType="withEffect">
                                  <p:stCondLst>
                                    <p:cond delay="0"/>
                                  </p:stCondLst>
                                  <p:childTnLst>
                                    <p:set>
                                      <p:cBhvr>
                                        <p:cTn id="525" dur="1" fill="hold">
                                          <p:stCondLst>
                                            <p:cond delay="0"/>
                                          </p:stCondLst>
                                        </p:cTn>
                                        <p:tgtEl>
                                          <p:spTgt spid="108"/>
                                        </p:tgtEl>
                                        <p:attrNameLst>
                                          <p:attrName>style.visibility</p:attrName>
                                        </p:attrNameLst>
                                      </p:cBhvr>
                                      <p:to>
                                        <p:strVal val="visible"/>
                                      </p:to>
                                    </p:set>
                                    <p:animEffect transition="in" filter="dissolve">
                                      <p:cBhvr>
                                        <p:cTn id="526" dur="500"/>
                                        <p:tgtEl>
                                          <p:spTgt spid="108"/>
                                        </p:tgtEl>
                                      </p:cBhvr>
                                    </p:animEffec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nodeType="clickEffect">
                                  <p:stCondLst>
                                    <p:cond delay="0"/>
                                  </p:stCondLst>
                                  <p:childTnLst>
                                    <p:set>
                                      <p:cBhvr>
                                        <p:cTn id="530" dur="1" fill="hold">
                                          <p:stCondLst>
                                            <p:cond delay="0"/>
                                          </p:stCondLst>
                                        </p:cTn>
                                        <p:tgtEl>
                                          <p:spTgt spid="77">
                                            <p:txEl>
                                              <p:pRg st="3" end="3"/>
                                            </p:txEl>
                                          </p:spTgt>
                                        </p:tgtEl>
                                        <p:attrNameLst>
                                          <p:attrName>style.visibility</p:attrName>
                                        </p:attrNameLst>
                                      </p:cBhvr>
                                      <p:to>
                                        <p:strVal val="visible"/>
                                      </p:to>
                                    </p:set>
                                    <p:animEffect transition="in" filter="dissolve">
                                      <p:cBhvr>
                                        <p:cTn id="531" dur="500"/>
                                        <p:tgtEl>
                                          <p:spTgt spid="77">
                                            <p:txEl>
                                              <p:pRg st="3" end="3"/>
                                            </p:txEl>
                                          </p:spTgt>
                                        </p:tgtEl>
                                      </p:cBhvr>
                                    </p:animEffect>
                                  </p:childTnLst>
                                </p:cTn>
                              </p:par>
                              <p:par>
                                <p:cTn id="532" presetID="9" presetClass="entr" presetSubtype="0" fill="hold" nodeType="withEffect">
                                  <p:stCondLst>
                                    <p:cond delay="0"/>
                                  </p:stCondLst>
                                  <p:childTnLst>
                                    <p:set>
                                      <p:cBhvr>
                                        <p:cTn id="533" dur="1" fill="hold">
                                          <p:stCondLst>
                                            <p:cond delay="0"/>
                                          </p:stCondLst>
                                        </p:cTn>
                                        <p:tgtEl>
                                          <p:spTgt spid="101">
                                            <p:txEl>
                                              <p:pRg st="6" end="6"/>
                                            </p:txEl>
                                          </p:spTgt>
                                        </p:tgtEl>
                                        <p:attrNameLst>
                                          <p:attrName>style.visibility</p:attrName>
                                        </p:attrNameLst>
                                      </p:cBhvr>
                                      <p:to>
                                        <p:strVal val="visible"/>
                                      </p:to>
                                    </p:set>
                                    <p:animEffect transition="in" filter="dissolve">
                                      <p:cBhvr>
                                        <p:cTn id="534" dur="500"/>
                                        <p:tgtEl>
                                          <p:spTgt spid="101">
                                            <p:txEl>
                                              <p:pRg st="6" end="6"/>
                                            </p:txEl>
                                          </p:spTgt>
                                        </p:tgtEl>
                                      </p:cBhvr>
                                    </p:animEffect>
                                  </p:childTnLst>
                                </p:cTn>
                              </p:par>
                            </p:childTnLst>
                          </p:cTn>
                        </p:par>
                      </p:childTnLst>
                    </p:cTn>
                  </p:par>
                  <p:par>
                    <p:cTn id="535" fill="hold">
                      <p:stCondLst>
                        <p:cond delay="indefinite"/>
                      </p:stCondLst>
                      <p:childTnLst>
                        <p:par>
                          <p:cTn id="536" fill="hold">
                            <p:stCondLst>
                              <p:cond delay="0"/>
                            </p:stCondLst>
                            <p:childTnLst>
                              <p:par>
                                <p:cTn id="537" presetID="9" presetClass="entr" presetSubtype="0" fill="hold" nodeType="clickEffect">
                                  <p:stCondLst>
                                    <p:cond delay="0"/>
                                  </p:stCondLst>
                                  <p:childTnLst>
                                    <p:set>
                                      <p:cBhvr>
                                        <p:cTn id="538" dur="1" fill="hold">
                                          <p:stCondLst>
                                            <p:cond delay="0"/>
                                          </p:stCondLst>
                                        </p:cTn>
                                        <p:tgtEl>
                                          <p:spTgt spid="109"/>
                                        </p:tgtEl>
                                        <p:attrNameLst>
                                          <p:attrName>style.visibility</p:attrName>
                                        </p:attrNameLst>
                                      </p:cBhvr>
                                      <p:to>
                                        <p:strVal val="visible"/>
                                      </p:to>
                                    </p:set>
                                    <p:animEffect transition="in" filter="dissolve">
                                      <p:cBhvr>
                                        <p:cTn id="539" dur="500"/>
                                        <p:tgtEl>
                                          <p:spTgt spid="109"/>
                                        </p:tgtEl>
                                      </p:cBhvr>
                                    </p:animEffect>
                                  </p:childTnLst>
                                </p:cTn>
                              </p:par>
                              <p:par>
                                <p:cTn id="540" presetID="9" presetClass="entr" presetSubtype="0" fill="hold" nodeType="withEffect">
                                  <p:stCondLst>
                                    <p:cond delay="0"/>
                                  </p:stCondLst>
                                  <p:childTnLst>
                                    <p:set>
                                      <p:cBhvr>
                                        <p:cTn id="541" dur="1" fill="hold">
                                          <p:stCondLst>
                                            <p:cond delay="0"/>
                                          </p:stCondLst>
                                        </p:cTn>
                                        <p:tgtEl>
                                          <p:spTgt spid="110"/>
                                        </p:tgtEl>
                                        <p:attrNameLst>
                                          <p:attrName>style.visibility</p:attrName>
                                        </p:attrNameLst>
                                      </p:cBhvr>
                                      <p:to>
                                        <p:strVal val="visible"/>
                                      </p:to>
                                    </p:set>
                                    <p:animEffect transition="in" filter="dissolve">
                                      <p:cBhvr>
                                        <p:cTn id="542" dur="500"/>
                                        <p:tgtEl>
                                          <p:spTgt spid="110"/>
                                        </p:tgtEl>
                                      </p:cBhvr>
                                    </p:animEffect>
                                  </p:childTnLst>
                                </p:cTn>
                              </p:par>
                            </p:childTnLst>
                          </p:cTn>
                        </p:par>
                      </p:childTnLst>
                    </p:cTn>
                  </p:par>
                  <p:par>
                    <p:cTn id="543" fill="hold">
                      <p:stCondLst>
                        <p:cond delay="indefinite"/>
                      </p:stCondLst>
                      <p:childTnLst>
                        <p:par>
                          <p:cTn id="544" fill="hold">
                            <p:stCondLst>
                              <p:cond delay="0"/>
                            </p:stCondLst>
                            <p:childTnLst>
                              <p:par>
                                <p:cTn id="545" presetID="9" presetClass="entr" presetSubtype="0" fill="hold" nodeType="clickEffect">
                                  <p:stCondLst>
                                    <p:cond delay="0"/>
                                  </p:stCondLst>
                                  <p:childTnLst>
                                    <p:set>
                                      <p:cBhvr>
                                        <p:cTn id="546" dur="1" fill="hold">
                                          <p:stCondLst>
                                            <p:cond delay="0"/>
                                          </p:stCondLst>
                                        </p:cTn>
                                        <p:tgtEl>
                                          <p:spTgt spid="82">
                                            <p:txEl>
                                              <p:pRg st="3" end="3"/>
                                            </p:txEl>
                                          </p:spTgt>
                                        </p:tgtEl>
                                        <p:attrNameLst>
                                          <p:attrName>style.visibility</p:attrName>
                                        </p:attrNameLst>
                                      </p:cBhvr>
                                      <p:to>
                                        <p:strVal val="visible"/>
                                      </p:to>
                                    </p:set>
                                    <p:animEffect transition="in" filter="dissolve">
                                      <p:cBhvr>
                                        <p:cTn id="547" dur="500"/>
                                        <p:tgtEl>
                                          <p:spTgt spid="82">
                                            <p:txEl>
                                              <p:pRg st="3" end="3"/>
                                            </p:txEl>
                                          </p:spTgt>
                                        </p:tgtEl>
                                      </p:cBhvr>
                                    </p:animEffect>
                                  </p:childTnLst>
                                </p:cTn>
                              </p:par>
                              <p:par>
                                <p:cTn id="548" presetID="9" presetClass="entr" presetSubtype="0" fill="hold" nodeType="withEffect">
                                  <p:stCondLst>
                                    <p:cond delay="0"/>
                                  </p:stCondLst>
                                  <p:childTnLst>
                                    <p:set>
                                      <p:cBhvr>
                                        <p:cTn id="549" dur="1" fill="hold">
                                          <p:stCondLst>
                                            <p:cond delay="0"/>
                                          </p:stCondLst>
                                        </p:cTn>
                                        <p:tgtEl>
                                          <p:spTgt spid="104">
                                            <p:txEl>
                                              <p:pRg st="6" end="6"/>
                                            </p:txEl>
                                          </p:spTgt>
                                        </p:tgtEl>
                                        <p:attrNameLst>
                                          <p:attrName>style.visibility</p:attrName>
                                        </p:attrNameLst>
                                      </p:cBhvr>
                                      <p:to>
                                        <p:strVal val="visible"/>
                                      </p:to>
                                    </p:set>
                                    <p:animEffect transition="in" filter="dissolve">
                                      <p:cBhvr>
                                        <p:cTn id="550" dur="500"/>
                                        <p:tgtEl>
                                          <p:spTgt spid="104">
                                            <p:txEl>
                                              <p:pRg st="6" end="6"/>
                                            </p:txEl>
                                          </p:spTgt>
                                        </p:tgtEl>
                                      </p:cBhvr>
                                    </p:animEffect>
                                  </p:childTnLst>
                                </p:cTn>
                              </p:par>
                            </p:childTnLst>
                          </p:cTn>
                        </p:par>
                      </p:childTnLst>
                    </p:cTn>
                  </p:par>
                  <p:par>
                    <p:cTn id="551" fill="hold">
                      <p:stCondLst>
                        <p:cond delay="indefinite"/>
                      </p:stCondLst>
                      <p:childTnLst>
                        <p:par>
                          <p:cTn id="552" fill="hold">
                            <p:stCondLst>
                              <p:cond delay="0"/>
                            </p:stCondLst>
                            <p:childTnLst>
                              <p:par>
                                <p:cTn id="553" presetID="9" presetClass="entr" presetSubtype="0" fill="hold" nodeType="clickEffect">
                                  <p:stCondLst>
                                    <p:cond delay="0"/>
                                  </p:stCondLst>
                                  <p:childTnLst>
                                    <p:set>
                                      <p:cBhvr>
                                        <p:cTn id="554" dur="1" fill="hold">
                                          <p:stCondLst>
                                            <p:cond delay="0"/>
                                          </p:stCondLst>
                                        </p:cTn>
                                        <p:tgtEl>
                                          <p:spTgt spid="87"/>
                                        </p:tgtEl>
                                        <p:attrNameLst>
                                          <p:attrName>style.visibility</p:attrName>
                                        </p:attrNameLst>
                                      </p:cBhvr>
                                      <p:to>
                                        <p:strVal val="visible"/>
                                      </p:to>
                                    </p:set>
                                    <p:animEffect transition="in" filter="dissolve">
                                      <p:cBhvr>
                                        <p:cTn id="555" dur="500"/>
                                        <p:tgtEl>
                                          <p:spTgt spid="87"/>
                                        </p:tgtEl>
                                      </p:cBhvr>
                                    </p:animEffect>
                                  </p:childTnLst>
                                </p:cTn>
                              </p:par>
                            </p:childTnLst>
                          </p:cTn>
                        </p:par>
                      </p:childTnLst>
                    </p:cTn>
                  </p:par>
                  <p:par>
                    <p:cTn id="556" fill="hold">
                      <p:stCondLst>
                        <p:cond delay="indefinite"/>
                      </p:stCondLst>
                      <p:childTnLst>
                        <p:par>
                          <p:cTn id="557" fill="hold">
                            <p:stCondLst>
                              <p:cond delay="0"/>
                            </p:stCondLst>
                            <p:childTnLst>
                              <p:par>
                                <p:cTn id="558" presetID="9" presetClass="entr" presetSubtype="0" fill="hold" nodeType="clickEffect">
                                  <p:stCondLst>
                                    <p:cond delay="0"/>
                                  </p:stCondLst>
                                  <p:childTnLst>
                                    <p:set>
                                      <p:cBhvr>
                                        <p:cTn id="559" dur="1" fill="hold">
                                          <p:stCondLst>
                                            <p:cond delay="0"/>
                                          </p:stCondLst>
                                        </p:cTn>
                                        <p:tgtEl>
                                          <p:spTgt spid="98">
                                            <p:txEl>
                                              <p:pRg st="4" end="4"/>
                                            </p:txEl>
                                          </p:spTgt>
                                        </p:tgtEl>
                                        <p:attrNameLst>
                                          <p:attrName>style.visibility</p:attrName>
                                        </p:attrNameLst>
                                      </p:cBhvr>
                                      <p:to>
                                        <p:strVal val="visible"/>
                                      </p:to>
                                    </p:set>
                                    <p:animEffect transition="in" filter="dissolve">
                                      <p:cBhvr>
                                        <p:cTn id="560" dur="500"/>
                                        <p:tgtEl>
                                          <p:spTgt spid="98">
                                            <p:txEl>
                                              <p:pRg st="4" end="4"/>
                                            </p:txEl>
                                          </p:spTgt>
                                        </p:tgtEl>
                                      </p:cBhvr>
                                    </p:animEffect>
                                  </p:childTnLst>
                                </p:cTn>
                              </p:par>
                            </p:childTnLst>
                          </p:cTn>
                        </p:par>
                      </p:childTnLst>
                    </p:cTn>
                  </p:par>
                  <p:par>
                    <p:cTn id="561" fill="hold">
                      <p:stCondLst>
                        <p:cond delay="indefinite"/>
                      </p:stCondLst>
                      <p:childTnLst>
                        <p:par>
                          <p:cTn id="562" fill="hold">
                            <p:stCondLst>
                              <p:cond delay="0"/>
                            </p:stCondLst>
                            <p:childTnLst>
                              <p:par>
                                <p:cTn id="563" presetID="1" presetClass="emph" presetSubtype="2" fill="hold" nodeType="clickEffect">
                                  <p:stCondLst>
                                    <p:cond delay="0"/>
                                  </p:stCondLst>
                                  <p:childTnLst>
                                    <p:animClr clrSpc="rgb" dir="cw">
                                      <p:cBhvr>
                                        <p:cTn id="564" dur="2000" fill="hold"/>
                                        <p:tgtEl>
                                          <p:spTgt spid="21"/>
                                        </p:tgtEl>
                                        <p:attrNameLst>
                                          <p:attrName>fillcolor</p:attrName>
                                        </p:attrNameLst>
                                      </p:cBhvr>
                                      <p:to>
                                        <a:schemeClr val="accent2"/>
                                      </p:to>
                                    </p:animClr>
                                    <p:set>
                                      <p:cBhvr>
                                        <p:cTn id="565" dur="2000" fill="hold"/>
                                        <p:tgtEl>
                                          <p:spTgt spid="21"/>
                                        </p:tgtEl>
                                        <p:attrNameLst>
                                          <p:attrName>fill.type</p:attrName>
                                        </p:attrNameLst>
                                      </p:cBhvr>
                                      <p:to>
                                        <p:strVal val="solid"/>
                                      </p:to>
                                    </p:set>
                                    <p:set>
                                      <p:cBhvr>
                                        <p:cTn id="566" dur="2000" fill="hold"/>
                                        <p:tgtEl>
                                          <p:spTgt spid="21"/>
                                        </p:tgtEl>
                                        <p:attrNameLst>
                                          <p:attrName>fill.on</p:attrName>
                                        </p:attrNameLst>
                                      </p:cBhvr>
                                      <p:to>
                                        <p:strVal val="true"/>
                                      </p:to>
                                    </p:set>
                                  </p:childTnLst>
                                </p:cTn>
                              </p:par>
                            </p:childTnLst>
                          </p:cTn>
                        </p:par>
                      </p:childTnLst>
                    </p:cTn>
                  </p:par>
                  <p:par>
                    <p:cTn id="567" fill="hold">
                      <p:stCondLst>
                        <p:cond delay="indefinite"/>
                      </p:stCondLst>
                      <p:childTnLst>
                        <p:par>
                          <p:cTn id="568" fill="hold">
                            <p:stCondLst>
                              <p:cond delay="0"/>
                            </p:stCondLst>
                            <p:childTnLst>
                              <p:par>
                                <p:cTn id="569" presetID="9" presetClass="entr" presetSubtype="0" fill="hold" nodeType="clickEffect">
                                  <p:stCondLst>
                                    <p:cond delay="0"/>
                                  </p:stCondLst>
                                  <p:childTnLst>
                                    <p:set>
                                      <p:cBhvr>
                                        <p:cTn id="570" dur="1" fill="hold">
                                          <p:stCondLst>
                                            <p:cond delay="0"/>
                                          </p:stCondLst>
                                        </p:cTn>
                                        <p:tgtEl>
                                          <p:spTgt spid="98">
                                            <p:txEl>
                                              <p:pRg st="5" end="5"/>
                                            </p:txEl>
                                          </p:spTgt>
                                        </p:tgtEl>
                                        <p:attrNameLst>
                                          <p:attrName>style.visibility</p:attrName>
                                        </p:attrNameLst>
                                      </p:cBhvr>
                                      <p:to>
                                        <p:strVal val="visible"/>
                                      </p:to>
                                    </p:set>
                                    <p:animEffect transition="in" filter="dissolve">
                                      <p:cBhvr>
                                        <p:cTn id="571" dur="500"/>
                                        <p:tgtEl>
                                          <p:spTgt spid="98">
                                            <p:txEl>
                                              <p:pRg st="5" end="5"/>
                                            </p:txEl>
                                          </p:spTgt>
                                        </p:tgtEl>
                                      </p:cBhvr>
                                    </p:animEffect>
                                  </p:childTnLst>
                                </p:cTn>
                              </p:par>
                            </p:childTnLst>
                          </p:cTn>
                        </p:par>
                      </p:childTnLst>
                    </p:cTn>
                  </p:par>
                  <p:par>
                    <p:cTn id="572" fill="hold">
                      <p:stCondLst>
                        <p:cond delay="indefinite"/>
                      </p:stCondLst>
                      <p:childTnLst>
                        <p:par>
                          <p:cTn id="573" fill="hold">
                            <p:stCondLst>
                              <p:cond delay="0"/>
                            </p:stCondLst>
                            <p:childTnLst>
                              <p:par>
                                <p:cTn id="574" presetID="7" presetClass="emph" presetSubtype="2" fill="hold" nodeType="clickEffect">
                                  <p:stCondLst>
                                    <p:cond delay="0"/>
                                  </p:stCondLst>
                                  <p:childTnLst>
                                    <p:animClr clrSpc="rgb" dir="cw">
                                      <p:cBhvr>
                                        <p:cTn id="575" dur="2000" fill="hold"/>
                                        <p:tgtEl>
                                          <p:spTgt spid="7"/>
                                        </p:tgtEl>
                                        <p:attrNameLst>
                                          <p:attrName>stroke.color</p:attrName>
                                        </p:attrNameLst>
                                      </p:cBhvr>
                                      <p:to>
                                        <a:schemeClr val="accent2"/>
                                      </p:to>
                                    </p:animClr>
                                    <p:set>
                                      <p:cBhvr>
                                        <p:cTn id="576" dur="2000" fill="hold"/>
                                        <p:tgtEl>
                                          <p:spTgt spid="7"/>
                                        </p:tgtEl>
                                        <p:attrNameLst>
                                          <p:attrName>stroke.on</p:attrName>
                                        </p:attrNameLst>
                                      </p:cBhvr>
                                      <p:to>
                                        <p:strVal val="true"/>
                                      </p:to>
                                    </p:set>
                                  </p:childTnLst>
                                </p:cTn>
                              </p:par>
                            </p:childTnLst>
                          </p:cTn>
                        </p:par>
                      </p:childTnLst>
                    </p:cTn>
                  </p:par>
                  <p:par>
                    <p:cTn id="577" fill="hold">
                      <p:stCondLst>
                        <p:cond delay="indefinite"/>
                      </p:stCondLst>
                      <p:childTnLst>
                        <p:par>
                          <p:cTn id="578" fill="hold">
                            <p:stCondLst>
                              <p:cond delay="0"/>
                            </p:stCondLst>
                            <p:childTnLst>
                              <p:par>
                                <p:cTn id="579" presetID="9" presetClass="entr" presetSubtype="0" fill="hold" nodeType="clickEffect">
                                  <p:stCondLst>
                                    <p:cond delay="0"/>
                                  </p:stCondLst>
                                  <p:childTnLst>
                                    <p:set>
                                      <p:cBhvr>
                                        <p:cTn id="580" dur="1" fill="hold">
                                          <p:stCondLst>
                                            <p:cond delay="0"/>
                                          </p:stCondLst>
                                        </p:cTn>
                                        <p:tgtEl>
                                          <p:spTgt spid="98">
                                            <p:txEl>
                                              <p:pRg st="6" end="6"/>
                                            </p:txEl>
                                          </p:spTgt>
                                        </p:tgtEl>
                                        <p:attrNameLst>
                                          <p:attrName>style.visibility</p:attrName>
                                        </p:attrNameLst>
                                      </p:cBhvr>
                                      <p:to>
                                        <p:strVal val="visible"/>
                                      </p:to>
                                    </p:set>
                                    <p:animEffect transition="in" filter="dissolve">
                                      <p:cBhvr>
                                        <p:cTn id="581" dur="500"/>
                                        <p:tgtEl>
                                          <p:spTgt spid="98">
                                            <p:txEl>
                                              <p:pRg st="6" end="6"/>
                                            </p:txEl>
                                          </p:spTgt>
                                        </p:tgtEl>
                                      </p:cBhvr>
                                    </p:animEffect>
                                  </p:childTnLst>
                                </p:cTn>
                              </p:par>
                            </p:childTnLst>
                          </p:cTn>
                        </p:par>
                      </p:childTnLst>
                    </p:cTn>
                  </p:par>
                  <p:par>
                    <p:cTn id="582" fill="hold">
                      <p:stCondLst>
                        <p:cond delay="indefinite"/>
                      </p:stCondLst>
                      <p:childTnLst>
                        <p:par>
                          <p:cTn id="583" fill="hold">
                            <p:stCondLst>
                              <p:cond delay="0"/>
                            </p:stCondLst>
                            <p:childTnLst>
                              <p:par>
                                <p:cTn id="584" presetID="9" presetClass="entr" presetSubtype="0" fill="hold" nodeType="clickEffect">
                                  <p:stCondLst>
                                    <p:cond delay="0"/>
                                  </p:stCondLst>
                                  <p:childTnLst>
                                    <p:set>
                                      <p:cBhvr>
                                        <p:cTn id="585" dur="1" fill="hold">
                                          <p:stCondLst>
                                            <p:cond delay="0"/>
                                          </p:stCondLst>
                                        </p:cTn>
                                        <p:tgtEl>
                                          <p:spTgt spid="90"/>
                                        </p:tgtEl>
                                        <p:attrNameLst>
                                          <p:attrName>style.visibility</p:attrName>
                                        </p:attrNameLst>
                                      </p:cBhvr>
                                      <p:to>
                                        <p:strVal val="visible"/>
                                      </p:to>
                                    </p:set>
                                    <p:animEffect transition="in" filter="dissolve">
                                      <p:cBhvr>
                                        <p:cTn id="586" dur="500"/>
                                        <p:tgtEl>
                                          <p:spTgt spid="90"/>
                                        </p:tgtEl>
                                      </p:cBhvr>
                                    </p:animEffect>
                                  </p:childTnLst>
                                </p:cTn>
                              </p:par>
                            </p:childTnLst>
                          </p:cTn>
                        </p:par>
                      </p:childTnLst>
                    </p:cTn>
                  </p:par>
                  <p:par>
                    <p:cTn id="587" fill="hold">
                      <p:stCondLst>
                        <p:cond delay="indefinite"/>
                      </p:stCondLst>
                      <p:childTnLst>
                        <p:par>
                          <p:cTn id="588" fill="hold">
                            <p:stCondLst>
                              <p:cond delay="0"/>
                            </p:stCondLst>
                            <p:childTnLst>
                              <p:par>
                                <p:cTn id="589" presetID="1" presetClass="emph" presetSubtype="2" fill="hold" nodeType="clickEffect">
                                  <p:stCondLst>
                                    <p:cond delay="0"/>
                                  </p:stCondLst>
                                  <p:childTnLst>
                                    <p:animClr clrSpc="rgb" dir="cw">
                                      <p:cBhvr>
                                        <p:cTn id="590" dur="2000" fill="hold"/>
                                        <p:tgtEl>
                                          <p:spTgt spid="24"/>
                                        </p:tgtEl>
                                        <p:attrNameLst>
                                          <p:attrName>fillcolor</p:attrName>
                                        </p:attrNameLst>
                                      </p:cBhvr>
                                      <p:to>
                                        <a:schemeClr val="accent2"/>
                                      </p:to>
                                    </p:animClr>
                                    <p:set>
                                      <p:cBhvr>
                                        <p:cTn id="591" dur="2000" fill="hold"/>
                                        <p:tgtEl>
                                          <p:spTgt spid="24"/>
                                        </p:tgtEl>
                                        <p:attrNameLst>
                                          <p:attrName>fill.type</p:attrName>
                                        </p:attrNameLst>
                                      </p:cBhvr>
                                      <p:to>
                                        <p:strVal val="solid"/>
                                      </p:to>
                                    </p:set>
                                    <p:set>
                                      <p:cBhvr>
                                        <p:cTn id="592" dur="2000" fill="hold"/>
                                        <p:tgtEl>
                                          <p:spTgt spid="24"/>
                                        </p:tgtEl>
                                        <p:attrNameLst>
                                          <p:attrName>fill.on</p:attrName>
                                        </p:attrNameLst>
                                      </p:cBhvr>
                                      <p:to>
                                        <p:strVal val="true"/>
                                      </p:to>
                                    </p:set>
                                  </p:childTnLst>
                                </p:cTn>
                              </p:par>
                            </p:childTnLst>
                          </p:cTn>
                        </p:par>
                      </p:childTnLst>
                    </p:cTn>
                  </p:par>
                  <p:par>
                    <p:cTn id="593" fill="hold">
                      <p:stCondLst>
                        <p:cond delay="indefinite"/>
                      </p:stCondLst>
                      <p:childTnLst>
                        <p:par>
                          <p:cTn id="594" fill="hold">
                            <p:stCondLst>
                              <p:cond delay="0"/>
                            </p:stCondLst>
                            <p:childTnLst>
                              <p:par>
                                <p:cTn id="595" presetID="9" presetClass="entr" presetSubtype="0" fill="hold" nodeType="clickEffect">
                                  <p:stCondLst>
                                    <p:cond delay="0"/>
                                  </p:stCondLst>
                                  <p:childTnLst>
                                    <p:set>
                                      <p:cBhvr>
                                        <p:cTn id="596" dur="1" fill="hold">
                                          <p:stCondLst>
                                            <p:cond delay="0"/>
                                          </p:stCondLst>
                                        </p:cTn>
                                        <p:tgtEl>
                                          <p:spTgt spid="98">
                                            <p:txEl>
                                              <p:pRg st="7" end="7"/>
                                            </p:txEl>
                                          </p:spTgt>
                                        </p:tgtEl>
                                        <p:attrNameLst>
                                          <p:attrName>style.visibility</p:attrName>
                                        </p:attrNameLst>
                                      </p:cBhvr>
                                      <p:to>
                                        <p:strVal val="visible"/>
                                      </p:to>
                                    </p:set>
                                    <p:animEffect transition="in" filter="dissolve">
                                      <p:cBhvr>
                                        <p:cTn id="597" dur="500"/>
                                        <p:tgtEl>
                                          <p:spTgt spid="98">
                                            <p:txEl>
                                              <p:pRg st="7" end="7"/>
                                            </p:txEl>
                                          </p:spTgt>
                                        </p:tgtEl>
                                      </p:cBhvr>
                                    </p:animEffect>
                                  </p:childTnLst>
                                </p:cTn>
                              </p:par>
                            </p:childTnLst>
                          </p:cTn>
                        </p:par>
                      </p:childTnLst>
                    </p:cTn>
                  </p:par>
                  <p:par>
                    <p:cTn id="598" fill="hold">
                      <p:stCondLst>
                        <p:cond delay="indefinite"/>
                      </p:stCondLst>
                      <p:childTnLst>
                        <p:par>
                          <p:cTn id="599" fill="hold">
                            <p:stCondLst>
                              <p:cond delay="0"/>
                            </p:stCondLst>
                            <p:childTnLst>
                              <p:par>
                                <p:cTn id="600" presetID="7" presetClass="emph" presetSubtype="2" fill="hold" nodeType="clickEffect">
                                  <p:stCondLst>
                                    <p:cond delay="0"/>
                                  </p:stCondLst>
                                  <p:childTnLst>
                                    <p:animClr clrSpc="rgb" dir="cw">
                                      <p:cBhvr>
                                        <p:cTn id="601" dur="2000" fill="hold"/>
                                        <p:tgtEl>
                                          <p:spTgt spid="19"/>
                                        </p:tgtEl>
                                        <p:attrNameLst>
                                          <p:attrName>stroke.color</p:attrName>
                                        </p:attrNameLst>
                                      </p:cBhvr>
                                      <p:to>
                                        <a:schemeClr val="tx1"/>
                                      </p:to>
                                    </p:animClr>
                                    <p:set>
                                      <p:cBhvr>
                                        <p:cTn id="602" dur="2000" fill="hold"/>
                                        <p:tgtEl>
                                          <p:spTgt spid="19"/>
                                        </p:tgtEl>
                                        <p:attrNameLst>
                                          <p:attrName>stroke.on</p:attrName>
                                        </p:attrNameLst>
                                      </p:cBhvr>
                                      <p:to>
                                        <p:strVal val="true"/>
                                      </p:to>
                                    </p:set>
                                  </p:childTnLst>
                                </p:cTn>
                              </p:par>
                              <p:par>
                                <p:cTn id="603" presetID="7" presetClass="emph" presetSubtype="2" fill="hold" nodeType="withEffect">
                                  <p:stCondLst>
                                    <p:cond delay="0"/>
                                  </p:stCondLst>
                                  <p:childTnLst>
                                    <p:animClr clrSpc="rgb" dir="cw">
                                      <p:cBhvr>
                                        <p:cTn id="604" dur="2000" fill="hold"/>
                                        <p:tgtEl>
                                          <p:spTgt spid="17"/>
                                        </p:tgtEl>
                                        <p:attrNameLst>
                                          <p:attrName>stroke.color</p:attrName>
                                        </p:attrNameLst>
                                      </p:cBhvr>
                                      <p:to>
                                        <a:schemeClr val="tx1"/>
                                      </p:to>
                                    </p:animClr>
                                    <p:set>
                                      <p:cBhvr>
                                        <p:cTn id="605" dur="2000" fill="hold"/>
                                        <p:tgtEl>
                                          <p:spTgt spid="17"/>
                                        </p:tgtEl>
                                        <p:attrNameLst>
                                          <p:attrName>stroke.on</p:attrName>
                                        </p:attrNameLst>
                                      </p:cBhvr>
                                      <p:to>
                                        <p:strVal val="true"/>
                                      </p:to>
                                    </p:set>
                                  </p:childTnLst>
                                </p:cTn>
                              </p:par>
                              <p:par>
                                <p:cTn id="606" presetID="7" presetClass="emph" presetSubtype="2" fill="hold" nodeType="withEffect">
                                  <p:stCondLst>
                                    <p:cond delay="0"/>
                                  </p:stCondLst>
                                  <p:childTnLst>
                                    <p:animClr clrSpc="rgb" dir="cw">
                                      <p:cBhvr>
                                        <p:cTn id="607" dur="2000" fill="hold"/>
                                        <p:tgtEl>
                                          <p:spTgt spid="10"/>
                                        </p:tgtEl>
                                        <p:attrNameLst>
                                          <p:attrName>stroke.color</p:attrName>
                                        </p:attrNameLst>
                                      </p:cBhvr>
                                      <p:to>
                                        <a:schemeClr val="tx1"/>
                                      </p:to>
                                    </p:animClr>
                                    <p:set>
                                      <p:cBhvr>
                                        <p:cTn id="608" dur="2000" fill="hold"/>
                                        <p:tgtEl>
                                          <p:spTgt spid="10"/>
                                        </p:tgtEl>
                                        <p:attrNameLst>
                                          <p:attrName>stroke.on</p:attrName>
                                        </p:attrNameLst>
                                      </p:cBhvr>
                                      <p:to>
                                        <p:strVal val="true"/>
                                      </p:to>
                                    </p:set>
                                  </p:childTnLst>
                                </p:cTn>
                              </p:par>
                              <p:par>
                                <p:cTn id="609" presetID="7" presetClass="emph" presetSubtype="2" fill="hold" nodeType="withEffect">
                                  <p:stCondLst>
                                    <p:cond delay="0"/>
                                  </p:stCondLst>
                                  <p:childTnLst>
                                    <p:animClr clrSpc="rgb" dir="cw">
                                      <p:cBhvr>
                                        <p:cTn id="610" dur="2000" fill="hold"/>
                                        <p:tgtEl>
                                          <p:spTgt spid="16"/>
                                        </p:tgtEl>
                                        <p:attrNameLst>
                                          <p:attrName>stroke.color</p:attrName>
                                        </p:attrNameLst>
                                      </p:cBhvr>
                                      <p:to>
                                        <a:schemeClr val="tx1"/>
                                      </p:to>
                                    </p:animClr>
                                    <p:set>
                                      <p:cBhvr>
                                        <p:cTn id="611" dur="2000" fill="hold"/>
                                        <p:tgtEl>
                                          <p:spTgt spid="16"/>
                                        </p:tgtEl>
                                        <p:attrNameLst>
                                          <p:attrName>stroke.on</p:attrName>
                                        </p:attrNameLst>
                                      </p:cBhvr>
                                      <p:to>
                                        <p:strVal val="true"/>
                                      </p:to>
                                    </p:set>
                                  </p:childTnLst>
                                </p:cTn>
                              </p:par>
                              <p:par>
                                <p:cTn id="612" presetID="7" presetClass="emph" presetSubtype="2" fill="hold" nodeType="withEffect">
                                  <p:stCondLst>
                                    <p:cond delay="0"/>
                                  </p:stCondLst>
                                  <p:childTnLst>
                                    <p:animClr clrSpc="rgb" dir="cw">
                                      <p:cBhvr>
                                        <p:cTn id="613" dur="2000" fill="hold"/>
                                        <p:tgtEl>
                                          <p:spTgt spid="8"/>
                                        </p:tgtEl>
                                        <p:attrNameLst>
                                          <p:attrName>stroke.color</p:attrName>
                                        </p:attrNameLst>
                                      </p:cBhvr>
                                      <p:to>
                                        <a:schemeClr val="tx1"/>
                                      </p:to>
                                    </p:animClr>
                                    <p:set>
                                      <p:cBhvr>
                                        <p:cTn id="614" dur="2000" fill="hold"/>
                                        <p:tgtEl>
                                          <p:spTgt spid="8"/>
                                        </p:tgtEl>
                                        <p:attrNameLst>
                                          <p:attrName>stroke.on</p:attrName>
                                        </p:attrNameLst>
                                      </p:cBhvr>
                                      <p:to>
                                        <p:strVal val="true"/>
                                      </p:to>
                                    </p:set>
                                  </p:childTnLst>
                                </p:cTn>
                              </p:par>
                              <p:par>
                                <p:cTn id="615" presetID="7" presetClass="emph" presetSubtype="2" fill="hold" nodeType="withEffect">
                                  <p:stCondLst>
                                    <p:cond delay="0"/>
                                  </p:stCondLst>
                                  <p:childTnLst>
                                    <p:animClr clrSpc="rgb" dir="cw">
                                      <p:cBhvr>
                                        <p:cTn id="616" dur="2000" fill="hold"/>
                                        <p:tgtEl>
                                          <p:spTgt spid="27"/>
                                        </p:tgtEl>
                                        <p:attrNameLst>
                                          <p:attrName>stroke.color</p:attrName>
                                        </p:attrNameLst>
                                      </p:cBhvr>
                                      <p:to>
                                        <a:schemeClr val="tx1"/>
                                      </p:to>
                                    </p:animClr>
                                    <p:set>
                                      <p:cBhvr>
                                        <p:cTn id="617" dur="2000" fill="hold"/>
                                        <p:tgtEl>
                                          <p:spTgt spid="27"/>
                                        </p:tgtEl>
                                        <p:attrNameLst>
                                          <p:attrName>stroke.on</p:attrName>
                                        </p:attrNameLst>
                                      </p:cBhvr>
                                      <p:to>
                                        <p:strVal val="true"/>
                                      </p:to>
                                    </p:set>
                                  </p:childTnLst>
                                </p:cTn>
                              </p:par>
                              <p:par>
                                <p:cTn id="618" presetID="7" presetClass="emph" presetSubtype="2" fill="hold" nodeType="withEffect">
                                  <p:stCondLst>
                                    <p:cond delay="0"/>
                                  </p:stCondLst>
                                  <p:childTnLst>
                                    <p:animClr clrSpc="rgb" dir="cw">
                                      <p:cBhvr>
                                        <p:cTn id="619" dur="2000" fill="hold"/>
                                        <p:tgtEl>
                                          <p:spTgt spid="28"/>
                                        </p:tgtEl>
                                        <p:attrNameLst>
                                          <p:attrName>stroke.color</p:attrName>
                                        </p:attrNameLst>
                                      </p:cBhvr>
                                      <p:to>
                                        <a:schemeClr val="tx1"/>
                                      </p:to>
                                    </p:animClr>
                                    <p:set>
                                      <p:cBhvr>
                                        <p:cTn id="620" dur="2000" fill="hold"/>
                                        <p:tgtEl>
                                          <p:spTgt spid="28"/>
                                        </p:tgtEl>
                                        <p:attrNameLst>
                                          <p:attrName>stroke.on</p:attrName>
                                        </p:attrNameLst>
                                      </p:cBhvr>
                                      <p:to>
                                        <p:strVal val="true"/>
                                      </p:to>
                                    </p:set>
                                  </p:childTnLst>
                                </p:cTn>
                              </p:par>
                              <p:par>
                                <p:cTn id="621" presetID="7" presetClass="emph" presetSubtype="2" fill="hold" nodeType="withEffect">
                                  <p:stCondLst>
                                    <p:cond delay="0"/>
                                  </p:stCondLst>
                                  <p:childTnLst>
                                    <p:animClr clrSpc="rgb" dir="cw">
                                      <p:cBhvr>
                                        <p:cTn id="622" dur="2000" fill="hold"/>
                                        <p:tgtEl>
                                          <p:spTgt spid="9"/>
                                        </p:tgtEl>
                                        <p:attrNameLst>
                                          <p:attrName>stroke.color</p:attrName>
                                        </p:attrNameLst>
                                      </p:cBhvr>
                                      <p:to>
                                        <a:srgbClr val="9C9C9C"/>
                                      </p:to>
                                    </p:animClr>
                                    <p:set>
                                      <p:cBhvr>
                                        <p:cTn id="623" dur="2000" fill="hold"/>
                                        <p:tgtEl>
                                          <p:spTgt spid="9"/>
                                        </p:tgtEl>
                                        <p:attrNameLst>
                                          <p:attrName>stroke.on</p:attrName>
                                        </p:attrNameLst>
                                      </p:cBhvr>
                                      <p:to>
                                        <p:strVal val="true"/>
                                      </p:to>
                                    </p:set>
                                  </p:childTnLst>
                                </p:cTn>
                              </p:par>
                              <p:par>
                                <p:cTn id="624" presetID="7" presetClass="emph" presetSubtype="2" fill="hold" nodeType="withEffect">
                                  <p:stCondLst>
                                    <p:cond delay="0"/>
                                  </p:stCondLst>
                                  <p:childTnLst>
                                    <p:animClr clrSpc="rgb" dir="cw">
                                      <p:cBhvr>
                                        <p:cTn id="625" dur="2000" fill="hold"/>
                                        <p:tgtEl>
                                          <p:spTgt spid="6"/>
                                        </p:tgtEl>
                                        <p:attrNameLst>
                                          <p:attrName>stroke.color</p:attrName>
                                        </p:attrNameLst>
                                      </p:cBhvr>
                                      <p:to>
                                        <a:srgbClr val="9C9C9C"/>
                                      </p:to>
                                    </p:animClr>
                                    <p:set>
                                      <p:cBhvr>
                                        <p:cTn id="626" dur="2000" fill="hold"/>
                                        <p:tgtEl>
                                          <p:spTgt spid="6"/>
                                        </p:tgtEl>
                                        <p:attrNameLst>
                                          <p:attrName>stroke.on</p:attrName>
                                        </p:attrNameLst>
                                      </p:cBhvr>
                                      <p:to>
                                        <p:strVal val="true"/>
                                      </p:to>
                                    </p:set>
                                  </p:childTnLst>
                                </p:cTn>
                              </p:par>
                              <p:par>
                                <p:cTn id="627" presetID="7" presetClass="emph" presetSubtype="2" fill="hold" nodeType="withEffect">
                                  <p:stCondLst>
                                    <p:cond delay="0"/>
                                  </p:stCondLst>
                                  <p:childTnLst>
                                    <p:animClr clrSpc="rgb" dir="cw">
                                      <p:cBhvr>
                                        <p:cTn id="628" dur="2000" fill="hold"/>
                                        <p:tgtEl>
                                          <p:spTgt spid="11"/>
                                        </p:tgtEl>
                                        <p:attrNameLst>
                                          <p:attrName>stroke.color</p:attrName>
                                        </p:attrNameLst>
                                      </p:cBhvr>
                                      <p:to>
                                        <a:srgbClr val="9C9C9C"/>
                                      </p:to>
                                    </p:animClr>
                                    <p:set>
                                      <p:cBhvr>
                                        <p:cTn id="629" dur="2000" fill="hold"/>
                                        <p:tgtEl>
                                          <p:spTgt spid="11"/>
                                        </p:tgtEl>
                                        <p:attrNameLst>
                                          <p:attrName>stroke.on</p:attrName>
                                        </p:attrNameLst>
                                      </p:cBhvr>
                                      <p:to>
                                        <p:strVal val="true"/>
                                      </p:to>
                                    </p:set>
                                  </p:childTnLst>
                                </p:cTn>
                              </p:par>
                              <p:par>
                                <p:cTn id="630" presetID="7" presetClass="emph" presetSubtype="2" fill="hold" nodeType="withEffect">
                                  <p:stCondLst>
                                    <p:cond delay="0"/>
                                  </p:stCondLst>
                                  <p:childTnLst>
                                    <p:animClr clrSpc="rgb" dir="cw">
                                      <p:cBhvr>
                                        <p:cTn id="631" dur="2000" fill="hold"/>
                                        <p:tgtEl>
                                          <p:spTgt spid="18"/>
                                        </p:tgtEl>
                                        <p:attrNameLst>
                                          <p:attrName>stroke.color</p:attrName>
                                        </p:attrNameLst>
                                      </p:cBhvr>
                                      <p:to>
                                        <a:srgbClr val="9C9C9C"/>
                                      </p:to>
                                    </p:animClr>
                                    <p:set>
                                      <p:cBhvr>
                                        <p:cTn id="632" dur="2000" fill="hold"/>
                                        <p:tgtEl>
                                          <p:spTgt spid="18"/>
                                        </p:tgtEl>
                                        <p:attrNameLst>
                                          <p:attrName>stroke.on</p:attrName>
                                        </p:attrNameLst>
                                      </p:cBhvr>
                                      <p:to>
                                        <p:strVal val="true"/>
                                      </p:to>
                                    </p:set>
                                  </p:childTnLst>
                                </p:cTn>
                              </p:par>
                              <p:par>
                                <p:cTn id="633" presetID="7" presetClass="emph" presetSubtype="2" fill="hold" nodeType="withEffect">
                                  <p:stCondLst>
                                    <p:cond delay="0"/>
                                  </p:stCondLst>
                                  <p:childTnLst>
                                    <p:animClr clrSpc="rgb" dir="cw">
                                      <p:cBhvr>
                                        <p:cTn id="634" dur="2000" fill="hold"/>
                                        <p:tgtEl>
                                          <p:spTgt spid="12"/>
                                        </p:tgtEl>
                                        <p:attrNameLst>
                                          <p:attrName>stroke.color</p:attrName>
                                        </p:attrNameLst>
                                      </p:cBhvr>
                                      <p:to>
                                        <a:srgbClr val="9C9C9C"/>
                                      </p:to>
                                    </p:animClr>
                                    <p:set>
                                      <p:cBhvr>
                                        <p:cTn id="635" dur="2000" fill="hold"/>
                                        <p:tgtEl>
                                          <p:spTgt spid="12"/>
                                        </p:tgtEl>
                                        <p:attrNameLst>
                                          <p:attrName>stroke.on</p:attrName>
                                        </p:attrNameLst>
                                      </p:cBhvr>
                                      <p:to>
                                        <p:strVal val="true"/>
                                      </p:to>
                                    </p:set>
                                  </p:childTnLst>
                                </p:cTn>
                              </p:par>
                              <p:par>
                                <p:cTn id="636" presetID="7" presetClass="emph" presetSubtype="2" fill="hold" nodeType="withEffect">
                                  <p:stCondLst>
                                    <p:cond delay="0"/>
                                  </p:stCondLst>
                                  <p:childTnLst>
                                    <p:animClr clrSpc="rgb" dir="cw">
                                      <p:cBhvr>
                                        <p:cTn id="637" dur="2000" fill="hold"/>
                                        <p:tgtEl>
                                          <p:spTgt spid="13"/>
                                        </p:tgtEl>
                                        <p:attrNameLst>
                                          <p:attrName>stroke.color</p:attrName>
                                        </p:attrNameLst>
                                      </p:cBhvr>
                                      <p:to>
                                        <a:srgbClr val="9C9C9C"/>
                                      </p:to>
                                    </p:animClr>
                                    <p:set>
                                      <p:cBhvr>
                                        <p:cTn id="638" dur="2000" fill="hold"/>
                                        <p:tgtEl>
                                          <p:spTgt spid="13"/>
                                        </p:tgtEl>
                                        <p:attrNameLst>
                                          <p:attrName>stroke.on</p:attrName>
                                        </p:attrNameLst>
                                      </p:cBhvr>
                                      <p:to>
                                        <p:strVal val="true"/>
                                      </p:to>
                                    </p:set>
                                  </p:childTnLst>
                                </p:cTn>
                              </p:par>
                              <p:par>
                                <p:cTn id="639" presetID="7" presetClass="emph" presetSubtype="2" fill="hold" nodeType="withEffect">
                                  <p:stCondLst>
                                    <p:cond delay="0"/>
                                  </p:stCondLst>
                                  <p:childTnLst>
                                    <p:animClr clrSpc="rgb" dir="cw">
                                      <p:cBhvr>
                                        <p:cTn id="640" dur="2000" fill="hold"/>
                                        <p:tgtEl>
                                          <p:spTgt spid="15"/>
                                        </p:tgtEl>
                                        <p:attrNameLst>
                                          <p:attrName>stroke.color</p:attrName>
                                        </p:attrNameLst>
                                      </p:cBhvr>
                                      <p:to>
                                        <a:srgbClr val="9C9C9C"/>
                                      </p:to>
                                    </p:animClr>
                                    <p:set>
                                      <p:cBhvr>
                                        <p:cTn id="641" dur="2000" fill="hold"/>
                                        <p:tgtEl>
                                          <p:spTgt spid="15"/>
                                        </p:tgtEl>
                                        <p:attrNameLst>
                                          <p:attrName>stroke.on</p:attrName>
                                        </p:attrNameLst>
                                      </p:cBhvr>
                                      <p:to>
                                        <p:strVal val="true"/>
                                      </p:to>
                                    </p:set>
                                  </p:childTnLst>
                                </p:cTn>
                              </p:par>
                              <p:par>
                                <p:cTn id="642" presetID="7" presetClass="emph" presetSubtype="2" fill="hold" nodeType="withEffect">
                                  <p:stCondLst>
                                    <p:cond delay="0"/>
                                  </p:stCondLst>
                                  <p:childTnLst>
                                    <p:animClr clrSpc="rgb" dir="cw">
                                      <p:cBhvr>
                                        <p:cTn id="643" dur="2000" fill="hold"/>
                                        <p:tgtEl>
                                          <p:spTgt spid="14"/>
                                        </p:tgtEl>
                                        <p:attrNameLst>
                                          <p:attrName>stroke.color</p:attrName>
                                        </p:attrNameLst>
                                      </p:cBhvr>
                                      <p:to>
                                        <a:srgbClr val="9C9C9C"/>
                                      </p:to>
                                    </p:animClr>
                                    <p:set>
                                      <p:cBhvr>
                                        <p:cTn id="644" dur="2000" fill="hold"/>
                                        <p:tgtEl>
                                          <p:spTgt spid="14"/>
                                        </p:tgtEl>
                                        <p:attrNameLst>
                                          <p:attrName>stroke.on</p:attrName>
                                        </p:attrNameLst>
                                      </p:cBhvr>
                                      <p:to>
                                        <p:strVal val="true"/>
                                      </p:to>
                                    </p:set>
                                  </p:childTnLst>
                                </p:cTn>
                              </p:par>
                              <p:par>
                                <p:cTn id="645" presetID="7" presetClass="emph" presetSubtype="2" fill="hold" nodeType="withEffect">
                                  <p:stCondLst>
                                    <p:cond delay="0"/>
                                  </p:stCondLst>
                                  <p:childTnLst>
                                    <p:animClr clrSpc="rgb" dir="cw">
                                      <p:cBhvr>
                                        <p:cTn id="646" dur="2000" fill="hold"/>
                                        <p:tgtEl>
                                          <p:spTgt spid="7"/>
                                        </p:tgtEl>
                                        <p:attrNameLst>
                                          <p:attrName>stroke.color</p:attrName>
                                        </p:attrNameLst>
                                      </p:cBhvr>
                                      <p:to>
                                        <a:srgbClr val="9C9C9C"/>
                                      </p:to>
                                    </p:animClr>
                                    <p:set>
                                      <p:cBhvr>
                                        <p:cTn id="647" dur="2000" fill="hold"/>
                                        <p:tgtEl>
                                          <p:spTgt spid="7"/>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0" grpId="0" animBg="1"/>
      <p:bldP spid="21" grpId="0" animBg="1"/>
      <p:bldP spid="22" grpId="0" animBg="1"/>
      <p:bldP spid="23" grpId="0" animBg="1"/>
      <p:bldP spid="24" grpId="0" animBg="1"/>
      <p:bldP spid="25" grpId="0" animBg="1"/>
      <p:bldP spid="26"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50" grpId="0"/>
      <p:bldP spid="52" grpId="0"/>
      <p:bldP spid="55" grpId="0"/>
      <p:bldP spid="56" grpId="0"/>
      <p:bldP spid="57" grpId="0"/>
      <p:bldP spid="5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Lecture</a:t>
            </a:r>
            <a:r>
              <a:rPr lang="zh-CN" altLang="en-US"/>
              <a:t> </a:t>
            </a:r>
            <a:r>
              <a:rPr lang="en-US" altLang="zh-CN"/>
              <a:t>Goals</a:t>
            </a:r>
            <a:endParaRPr lang="en-US"/>
          </a:p>
        </p:txBody>
      </p:sp>
      <p:sp>
        <p:nvSpPr>
          <p:cNvPr id="4" name="Content Placeholder 3"/>
          <p:cNvSpPr>
            <a:spLocks noGrp="1"/>
          </p:cNvSpPr>
          <p:nvPr>
            <p:ph idx="1"/>
          </p:nvPr>
        </p:nvSpPr>
        <p:spPr>
          <a:xfrm>
            <a:off x="457200" y="1417637"/>
            <a:ext cx="8229600" cy="5149417"/>
          </a:xfrm>
        </p:spPr>
        <p:txBody>
          <a:bodyPr>
            <a:noAutofit/>
          </a:bodyPr>
          <a:lstStyle/>
          <a:p>
            <a:r>
              <a:rPr lang="en-US" dirty="0"/>
              <a:t>In this lecture we study </a:t>
            </a:r>
            <a:r>
              <a:rPr lang="en-US" dirty="0">
                <a:solidFill>
                  <a:schemeClr val="accent1"/>
                </a:solidFill>
              </a:rPr>
              <a:t>shortest-paths</a:t>
            </a:r>
            <a:r>
              <a:rPr lang="en-US" dirty="0"/>
              <a:t> problems. We begin by analyzing some basic properties of shortest paths and a generic algorithm for the problem. </a:t>
            </a:r>
          </a:p>
          <a:p>
            <a:r>
              <a:rPr lang="en-US" dirty="0"/>
              <a:t>We introduce and analyze </a:t>
            </a:r>
            <a:r>
              <a:rPr lang="en-US" dirty="0">
                <a:solidFill>
                  <a:srgbClr val="C00000"/>
                </a:solidFill>
              </a:rPr>
              <a:t>Dijkstra's algorithm </a:t>
            </a:r>
            <a:r>
              <a:rPr lang="en-US" dirty="0"/>
              <a:t>for shortest-paths problems with nonnegative weights. </a:t>
            </a:r>
          </a:p>
          <a:p>
            <a:r>
              <a:rPr lang="en-US" dirty="0"/>
              <a:t>We conclude with the </a:t>
            </a:r>
            <a:r>
              <a:rPr lang="en-US" dirty="0">
                <a:solidFill>
                  <a:srgbClr val="C00000"/>
                </a:solidFill>
              </a:rPr>
              <a:t>Bellman–Ford </a:t>
            </a:r>
            <a:r>
              <a:rPr lang="en-US" dirty="0"/>
              <a:t>algorithm for edge-weighted digraphs with no negative cycles. </a:t>
            </a:r>
          </a:p>
        </p:txBody>
      </p:sp>
      <p:sp>
        <p:nvSpPr>
          <p:cNvPr id="7" name="TextBox 6">
            <a:extLst>
              <a:ext uri="{FF2B5EF4-FFF2-40B4-BE49-F238E27FC236}">
                <a16:creationId xmlns:a16="http://schemas.microsoft.com/office/drawing/2014/main" id="{BD3137F7-3F76-34B7-F820-90F2852547C2}"/>
              </a:ext>
            </a:extLst>
          </p:cNvPr>
          <p:cNvSpPr txBox="1"/>
          <p:nvPr/>
        </p:nvSpPr>
        <p:spPr>
          <a:xfrm>
            <a:off x="7131353" y="3784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6044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6E27B-E036-2082-C178-5A9BAE3A95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40CC6A-A2CD-B892-EED1-9774E7A8556B}"/>
              </a:ext>
            </a:extLst>
          </p:cNvPr>
          <p:cNvSpPr>
            <a:spLocks noGrp="1"/>
          </p:cNvSpPr>
          <p:nvPr>
            <p:ph type="title"/>
          </p:nvPr>
        </p:nvSpPr>
        <p:spPr>
          <a:xfrm>
            <a:off x="29024" y="274638"/>
            <a:ext cx="6923695" cy="1143000"/>
          </a:xfrm>
        </p:spPr>
        <p:txBody>
          <a:bodyPr>
            <a:normAutofit/>
          </a:bodyPr>
          <a:lstStyle/>
          <a:p>
            <a:r>
              <a:rPr lang="en-US" dirty="0"/>
              <a:t>Dijkstra’s Algorithm Example 3</a:t>
            </a:r>
          </a:p>
        </p:txBody>
      </p:sp>
      <p:grpSp>
        <p:nvGrpSpPr>
          <p:cNvPr id="125" name="Group 4">
            <a:extLst>
              <a:ext uri="{FF2B5EF4-FFF2-40B4-BE49-F238E27FC236}">
                <a16:creationId xmlns:a16="http://schemas.microsoft.com/office/drawing/2014/main" id="{4A0F1995-D650-688F-E3FA-21C8B8830AA1}"/>
              </a:ext>
            </a:extLst>
          </p:cNvPr>
          <p:cNvGrpSpPr>
            <a:grpSpLocks/>
          </p:cNvGrpSpPr>
          <p:nvPr/>
        </p:nvGrpSpPr>
        <p:grpSpPr bwMode="auto">
          <a:xfrm>
            <a:off x="2590800" y="3251427"/>
            <a:ext cx="533400" cy="533400"/>
            <a:chOff x="1824" y="2736"/>
            <a:chExt cx="336" cy="336"/>
          </a:xfrm>
        </p:grpSpPr>
        <p:sp>
          <p:nvSpPr>
            <p:cNvPr id="126" name="Oval 5">
              <a:extLst>
                <a:ext uri="{FF2B5EF4-FFF2-40B4-BE49-F238E27FC236}">
                  <a16:creationId xmlns:a16="http://schemas.microsoft.com/office/drawing/2014/main" id="{7A48E425-5DC2-E3FB-DDBA-5F60C0FE48D0}"/>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7" name="Text Box 6">
              <a:extLst>
                <a:ext uri="{FF2B5EF4-FFF2-40B4-BE49-F238E27FC236}">
                  <a16:creationId xmlns:a16="http://schemas.microsoft.com/office/drawing/2014/main" id="{E595D331-8E2B-E6C9-C529-3304F613255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128" name="Group 7">
            <a:extLst>
              <a:ext uri="{FF2B5EF4-FFF2-40B4-BE49-F238E27FC236}">
                <a16:creationId xmlns:a16="http://schemas.microsoft.com/office/drawing/2014/main" id="{1358205F-84FF-F278-EF95-886A62BCC2BC}"/>
              </a:ext>
            </a:extLst>
          </p:cNvPr>
          <p:cNvGrpSpPr>
            <a:grpSpLocks/>
          </p:cNvGrpSpPr>
          <p:nvPr/>
        </p:nvGrpSpPr>
        <p:grpSpPr bwMode="auto">
          <a:xfrm>
            <a:off x="3733800" y="2337027"/>
            <a:ext cx="533400" cy="533400"/>
            <a:chOff x="1824" y="2736"/>
            <a:chExt cx="336" cy="336"/>
          </a:xfrm>
        </p:grpSpPr>
        <p:sp>
          <p:nvSpPr>
            <p:cNvPr id="129" name="Oval 8">
              <a:extLst>
                <a:ext uri="{FF2B5EF4-FFF2-40B4-BE49-F238E27FC236}">
                  <a16:creationId xmlns:a16="http://schemas.microsoft.com/office/drawing/2014/main" id="{1837A621-CC8D-D3F2-BD3A-7C355CC2EB0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0" name="Text Box 9">
              <a:extLst>
                <a:ext uri="{FF2B5EF4-FFF2-40B4-BE49-F238E27FC236}">
                  <a16:creationId xmlns:a16="http://schemas.microsoft.com/office/drawing/2014/main" id="{EED4F07B-5EEF-D67D-063C-D90C3DCAAF6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31" name="Group 10">
            <a:extLst>
              <a:ext uri="{FF2B5EF4-FFF2-40B4-BE49-F238E27FC236}">
                <a16:creationId xmlns:a16="http://schemas.microsoft.com/office/drawing/2014/main" id="{6E71B5C6-60AE-9F27-3FDA-A5419CB5F5A5}"/>
              </a:ext>
            </a:extLst>
          </p:cNvPr>
          <p:cNvGrpSpPr>
            <a:grpSpLocks/>
          </p:cNvGrpSpPr>
          <p:nvPr/>
        </p:nvGrpSpPr>
        <p:grpSpPr bwMode="auto">
          <a:xfrm>
            <a:off x="3733800" y="4013427"/>
            <a:ext cx="533400" cy="533400"/>
            <a:chOff x="1824" y="2736"/>
            <a:chExt cx="336" cy="336"/>
          </a:xfrm>
        </p:grpSpPr>
        <p:sp>
          <p:nvSpPr>
            <p:cNvPr id="132" name="Oval 11">
              <a:extLst>
                <a:ext uri="{FF2B5EF4-FFF2-40B4-BE49-F238E27FC236}">
                  <a16:creationId xmlns:a16="http://schemas.microsoft.com/office/drawing/2014/main" id="{CB2A5DCC-0158-1E03-7BE8-6895925522E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3" name="Text Box 12">
              <a:extLst>
                <a:ext uri="{FF2B5EF4-FFF2-40B4-BE49-F238E27FC236}">
                  <a16:creationId xmlns:a16="http://schemas.microsoft.com/office/drawing/2014/main" id="{FA24D7D0-3E47-6CFC-3237-5AD88433C2C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34" name="Group 13">
            <a:extLst>
              <a:ext uri="{FF2B5EF4-FFF2-40B4-BE49-F238E27FC236}">
                <a16:creationId xmlns:a16="http://schemas.microsoft.com/office/drawing/2014/main" id="{5A5B9254-58E2-32B8-8E04-7AB13B3418F4}"/>
              </a:ext>
            </a:extLst>
          </p:cNvPr>
          <p:cNvGrpSpPr>
            <a:grpSpLocks/>
          </p:cNvGrpSpPr>
          <p:nvPr/>
        </p:nvGrpSpPr>
        <p:grpSpPr bwMode="auto">
          <a:xfrm>
            <a:off x="5257800" y="4013427"/>
            <a:ext cx="533400" cy="533400"/>
            <a:chOff x="1824" y="2736"/>
            <a:chExt cx="336" cy="336"/>
          </a:xfrm>
        </p:grpSpPr>
        <p:sp>
          <p:nvSpPr>
            <p:cNvPr id="135" name="Oval 14">
              <a:extLst>
                <a:ext uri="{FF2B5EF4-FFF2-40B4-BE49-F238E27FC236}">
                  <a16:creationId xmlns:a16="http://schemas.microsoft.com/office/drawing/2014/main" id="{435F5BD3-0332-7618-D623-AB82712BBC8E}"/>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6" name="Text Box 15">
              <a:extLst>
                <a:ext uri="{FF2B5EF4-FFF2-40B4-BE49-F238E27FC236}">
                  <a16:creationId xmlns:a16="http://schemas.microsoft.com/office/drawing/2014/main" id="{78CE75CC-1DC5-A1EE-CF5F-51326554955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37" name="Group 16">
            <a:extLst>
              <a:ext uri="{FF2B5EF4-FFF2-40B4-BE49-F238E27FC236}">
                <a16:creationId xmlns:a16="http://schemas.microsoft.com/office/drawing/2014/main" id="{3D4F3C06-02EC-3049-F926-D9BCAA6964FA}"/>
              </a:ext>
            </a:extLst>
          </p:cNvPr>
          <p:cNvGrpSpPr>
            <a:grpSpLocks/>
          </p:cNvGrpSpPr>
          <p:nvPr/>
        </p:nvGrpSpPr>
        <p:grpSpPr bwMode="auto">
          <a:xfrm>
            <a:off x="5257800" y="2337027"/>
            <a:ext cx="533400" cy="533400"/>
            <a:chOff x="1824" y="2736"/>
            <a:chExt cx="336" cy="336"/>
          </a:xfrm>
        </p:grpSpPr>
        <p:sp>
          <p:nvSpPr>
            <p:cNvPr id="138" name="Oval 17">
              <a:extLst>
                <a:ext uri="{FF2B5EF4-FFF2-40B4-BE49-F238E27FC236}">
                  <a16:creationId xmlns:a16="http://schemas.microsoft.com/office/drawing/2014/main" id="{F13DD352-A342-AF2D-E560-D6429381B3F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9" name="Text Box 18">
              <a:extLst>
                <a:ext uri="{FF2B5EF4-FFF2-40B4-BE49-F238E27FC236}">
                  <a16:creationId xmlns:a16="http://schemas.microsoft.com/office/drawing/2014/main" id="{6E69F09C-B7D5-A0E3-DF45-36EC1A51975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140" name="Line 19">
            <a:extLst>
              <a:ext uri="{FF2B5EF4-FFF2-40B4-BE49-F238E27FC236}">
                <a16:creationId xmlns:a16="http://schemas.microsoft.com/office/drawing/2014/main" id="{EBB0A1FA-60C2-9DC0-68AE-F003EE447E3C}"/>
              </a:ext>
            </a:extLst>
          </p:cNvPr>
          <p:cNvSpPr>
            <a:spLocks noChangeShapeType="1"/>
          </p:cNvSpPr>
          <p:nvPr/>
        </p:nvSpPr>
        <p:spPr bwMode="auto">
          <a:xfrm flipV="1">
            <a:off x="3048000" y="2718027"/>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1" name="Line 20">
            <a:extLst>
              <a:ext uri="{FF2B5EF4-FFF2-40B4-BE49-F238E27FC236}">
                <a16:creationId xmlns:a16="http://schemas.microsoft.com/office/drawing/2014/main" id="{0E301DCB-CED1-573F-434A-8FBABD174EC3}"/>
              </a:ext>
            </a:extLst>
          </p:cNvPr>
          <p:cNvSpPr>
            <a:spLocks noChangeShapeType="1"/>
          </p:cNvSpPr>
          <p:nvPr/>
        </p:nvSpPr>
        <p:spPr bwMode="auto">
          <a:xfrm>
            <a:off x="3048000" y="3708627"/>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2" name="Line 21">
            <a:extLst>
              <a:ext uri="{FF2B5EF4-FFF2-40B4-BE49-F238E27FC236}">
                <a16:creationId xmlns:a16="http://schemas.microsoft.com/office/drawing/2014/main" id="{DB55AB09-97B7-1981-62D6-D0033B8A07A6}"/>
              </a:ext>
            </a:extLst>
          </p:cNvPr>
          <p:cNvSpPr>
            <a:spLocks noChangeShapeType="1"/>
          </p:cNvSpPr>
          <p:nvPr/>
        </p:nvSpPr>
        <p:spPr bwMode="auto">
          <a:xfrm>
            <a:off x="4267200" y="4318227"/>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3" name="Line 22">
            <a:extLst>
              <a:ext uri="{FF2B5EF4-FFF2-40B4-BE49-F238E27FC236}">
                <a16:creationId xmlns:a16="http://schemas.microsoft.com/office/drawing/2014/main" id="{78BB1DF8-34D5-68F3-23BE-CDD9317F3AC7}"/>
              </a:ext>
            </a:extLst>
          </p:cNvPr>
          <p:cNvSpPr>
            <a:spLocks noChangeShapeType="1"/>
          </p:cNvSpPr>
          <p:nvPr/>
        </p:nvSpPr>
        <p:spPr bwMode="auto">
          <a:xfrm flipV="1">
            <a:off x="5562600" y="2870427"/>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4" name="Line 23">
            <a:extLst>
              <a:ext uri="{FF2B5EF4-FFF2-40B4-BE49-F238E27FC236}">
                <a16:creationId xmlns:a16="http://schemas.microsoft.com/office/drawing/2014/main" id="{82081C44-2F47-05E4-00FC-818E9672CBC0}"/>
              </a:ext>
            </a:extLst>
          </p:cNvPr>
          <p:cNvSpPr>
            <a:spLocks noChangeShapeType="1"/>
          </p:cNvSpPr>
          <p:nvPr/>
        </p:nvSpPr>
        <p:spPr bwMode="auto">
          <a:xfrm flipV="1">
            <a:off x="4038600" y="2870427"/>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5" name="Line 24">
            <a:extLst>
              <a:ext uri="{FF2B5EF4-FFF2-40B4-BE49-F238E27FC236}">
                <a16:creationId xmlns:a16="http://schemas.microsoft.com/office/drawing/2014/main" id="{997A96CB-D51B-24FE-766F-7A9160F4BC01}"/>
              </a:ext>
            </a:extLst>
          </p:cNvPr>
          <p:cNvSpPr>
            <a:spLocks noChangeShapeType="1"/>
          </p:cNvSpPr>
          <p:nvPr/>
        </p:nvSpPr>
        <p:spPr bwMode="auto">
          <a:xfrm>
            <a:off x="4267200" y="2565627"/>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6" name="Line 25">
            <a:extLst>
              <a:ext uri="{FF2B5EF4-FFF2-40B4-BE49-F238E27FC236}">
                <a16:creationId xmlns:a16="http://schemas.microsoft.com/office/drawing/2014/main" id="{100903CB-6917-E924-8C36-426E6A763A20}"/>
              </a:ext>
            </a:extLst>
          </p:cNvPr>
          <p:cNvSpPr>
            <a:spLocks noChangeShapeType="1"/>
          </p:cNvSpPr>
          <p:nvPr/>
        </p:nvSpPr>
        <p:spPr bwMode="auto">
          <a:xfrm>
            <a:off x="4191000" y="2794227"/>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7" name="Text Box 26">
            <a:extLst>
              <a:ext uri="{FF2B5EF4-FFF2-40B4-BE49-F238E27FC236}">
                <a16:creationId xmlns:a16="http://schemas.microsoft.com/office/drawing/2014/main" id="{E218DD03-A090-1235-1FA8-AA198BDDD996}"/>
              </a:ext>
            </a:extLst>
          </p:cNvPr>
          <p:cNvSpPr txBox="1">
            <a:spLocks noChangeArrowheads="1"/>
          </p:cNvSpPr>
          <p:nvPr/>
        </p:nvSpPr>
        <p:spPr bwMode="auto">
          <a:xfrm>
            <a:off x="3048000" y="3951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48" name="Text Box 27">
            <a:extLst>
              <a:ext uri="{FF2B5EF4-FFF2-40B4-BE49-F238E27FC236}">
                <a16:creationId xmlns:a16="http://schemas.microsoft.com/office/drawing/2014/main" id="{EBCD4D68-3B3E-F173-7B57-890F6565F750}"/>
              </a:ext>
            </a:extLst>
          </p:cNvPr>
          <p:cNvSpPr txBox="1">
            <a:spLocks noChangeArrowheads="1"/>
          </p:cNvSpPr>
          <p:nvPr/>
        </p:nvSpPr>
        <p:spPr bwMode="auto">
          <a:xfrm>
            <a:off x="3733800" y="32514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49" name="Text Box 28">
            <a:extLst>
              <a:ext uri="{FF2B5EF4-FFF2-40B4-BE49-F238E27FC236}">
                <a16:creationId xmlns:a16="http://schemas.microsoft.com/office/drawing/2014/main" id="{42ECAABF-237A-4F8A-5E23-96E58FE82AE0}"/>
              </a:ext>
            </a:extLst>
          </p:cNvPr>
          <p:cNvSpPr txBox="1">
            <a:spLocks noChangeArrowheads="1"/>
          </p:cNvSpPr>
          <p:nvPr/>
        </p:nvSpPr>
        <p:spPr bwMode="auto">
          <a:xfrm>
            <a:off x="3048000" y="26418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150" name="Text Box 29">
            <a:extLst>
              <a:ext uri="{FF2B5EF4-FFF2-40B4-BE49-F238E27FC236}">
                <a16:creationId xmlns:a16="http://schemas.microsoft.com/office/drawing/2014/main" id="{6482E00B-F5A0-A8F8-490E-8A054CCBDC6B}"/>
              </a:ext>
            </a:extLst>
          </p:cNvPr>
          <p:cNvSpPr txBox="1">
            <a:spLocks noChangeArrowheads="1"/>
          </p:cNvSpPr>
          <p:nvPr/>
        </p:nvSpPr>
        <p:spPr bwMode="auto">
          <a:xfrm>
            <a:off x="4648200" y="21846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151" name="Text Box 30">
            <a:extLst>
              <a:ext uri="{FF2B5EF4-FFF2-40B4-BE49-F238E27FC236}">
                <a16:creationId xmlns:a16="http://schemas.microsoft.com/office/drawing/2014/main" id="{C7EEB1D6-9A83-64D3-580E-A66A7AED8B79}"/>
              </a:ext>
            </a:extLst>
          </p:cNvPr>
          <p:cNvSpPr txBox="1">
            <a:spLocks noChangeArrowheads="1"/>
          </p:cNvSpPr>
          <p:nvPr/>
        </p:nvSpPr>
        <p:spPr bwMode="auto">
          <a:xfrm>
            <a:off x="5638800" y="3189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152" name="Text Box 31">
            <a:extLst>
              <a:ext uri="{FF2B5EF4-FFF2-40B4-BE49-F238E27FC236}">
                <a16:creationId xmlns:a16="http://schemas.microsoft.com/office/drawing/2014/main" id="{1AD63A05-7A2D-F3BF-C04F-31E9889CF3D3}"/>
              </a:ext>
            </a:extLst>
          </p:cNvPr>
          <p:cNvSpPr txBox="1">
            <a:spLocks noChangeArrowheads="1"/>
          </p:cNvSpPr>
          <p:nvPr/>
        </p:nvSpPr>
        <p:spPr bwMode="auto">
          <a:xfrm>
            <a:off x="4724400" y="30371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53" name="Text Box 32">
            <a:extLst>
              <a:ext uri="{FF2B5EF4-FFF2-40B4-BE49-F238E27FC236}">
                <a16:creationId xmlns:a16="http://schemas.microsoft.com/office/drawing/2014/main" id="{D0C9CCFA-81F9-6CCC-ED2A-F73F904F7CF2}"/>
              </a:ext>
            </a:extLst>
          </p:cNvPr>
          <p:cNvSpPr txBox="1">
            <a:spLocks noChangeArrowheads="1"/>
          </p:cNvSpPr>
          <p:nvPr/>
        </p:nvSpPr>
        <p:spPr bwMode="auto">
          <a:xfrm>
            <a:off x="4648200" y="4332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3" name="TextBox 2">
            <a:extLst>
              <a:ext uri="{FF2B5EF4-FFF2-40B4-BE49-F238E27FC236}">
                <a16:creationId xmlns:a16="http://schemas.microsoft.com/office/drawing/2014/main" id="{EAC99548-8BE1-CDE2-7037-A18228D297CE}"/>
              </a:ext>
            </a:extLst>
          </p:cNvPr>
          <p:cNvSpPr txBox="1"/>
          <p:nvPr/>
        </p:nvSpPr>
        <p:spPr>
          <a:xfrm>
            <a:off x="7131353" y="3784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2102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923C9-788E-50BA-D8CD-DA5A462A9A23}"/>
              </a:ext>
            </a:extLst>
          </p:cNvPr>
          <p:cNvSpPr>
            <a:spLocks noGrp="1"/>
          </p:cNvSpPr>
          <p:nvPr>
            <p:ph type="title"/>
          </p:nvPr>
        </p:nvSpPr>
        <p:spPr/>
        <p:txBody>
          <a:bodyPr/>
          <a:lstStyle/>
          <a:p>
            <a:r>
              <a:rPr lang="en-US" dirty="0"/>
              <a:t>Initialize</a:t>
            </a:r>
            <a:endParaRPr lang="en-SE" dirty="0"/>
          </a:p>
        </p:txBody>
      </p:sp>
      <p:sp>
        <p:nvSpPr>
          <p:cNvPr id="3" name="Content Placeholder 2">
            <a:extLst>
              <a:ext uri="{FF2B5EF4-FFF2-40B4-BE49-F238E27FC236}">
                <a16:creationId xmlns:a16="http://schemas.microsoft.com/office/drawing/2014/main" id="{B58E9417-7FC2-866B-4212-7D7FDBD93F7A}"/>
              </a:ext>
            </a:extLst>
          </p:cNvPr>
          <p:cNvSpPr>
            <a:spLocks noGrp="1"/>
          </p:cNvSpPr>
          <p:nvPr>
            <p:ph idx="1"/>
          </p:nvPr>
        </p:nvSpPr>
        <p:spPr/>
        <p:txBody>
          <a:bodyPr/>
          <a:lstStyle/>
          <a:p>
            <a:endParaRPr lang="en-SE"/>
          </a:p>
        </p:txBody>
      </p:sp>
      <p:grpSp>
        <p:nvGrpSpPr>
          <p:cNvPr id="4" name="Group 2">
            <a:extLst>
              <a:ext uri="{FF2B5EF4-FFF2-40B4-BE49-F238E27FC236}">
                <a16:creationId xmlns:a16="http://schemas.microsoft.com/office/drawing/2014/main" id="{3C6E4C06-10A5-1A38-2D73-2CCB5107F385}"/>
              </a:ext>
            </a:extLst>
          </p:cNvPr>
          <p:cNvGrpSpPr>
            <a:grpSpLocks/>
          </p:cNvGrpSpPr>
          <p:nvPr/>
        </p:nvGrpSpPr>
        <p:grpSpPr bwMode="auto">
          <a:xfrm>
            <a:off x="2396459" y="3508534"/>
            <a:ext cx="533400" cy="533400"/>
            <a:chOff x="1824" y="2736"/>
            <a:chExt cx="336" cy="336"/>
          </a:xfrm>
        </p:grpSpPr>
        <p:sp>
          <p:nvSpPr>
            <p:cNvPr id="5" name="Oval 3">
              <a:extLst>
                <a:ext uri="{FF2B5EF4-FFF2-40B4-BE49-F238E27FC236}">
                  <a16:creationId xmlns:a16="http://schemas.microsoft.com/office/drawing/2014/main" id="{68E2BA7A-D2C5-1EB7-6BBF-550D345228A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4">
              <a:extLst>
                <a:ext uri="{FF2B5EF4-FFF2-40B4-BE49-F238E27FC236}">
                  <a16:creationId xmlns:a16="http://schemas.microsoft.com/office/drawing/2014/main" id="{549323DD-87CF-4F0D-09CD-8B922C2E9AE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7" name="Group 5">
            <a:extLst>
              <a:ext uri="{FF2B5EF4-FFF2-40B4-BE49-F238E27FC236}">
                <a16:creationId xmlns:a16="http://schemas.microsoft.com/office/drawing/2014/main" id="{CEB3A632-9788-D267-B244-B099EBAF0EE9}"/>
              </a:ext>
            </a:extLst>
          </p:cNvPr>
          <p:cNvGrpSpPr>
            <a:grpSpLocks/>
          </p:cNvGrpSpPr>
          <p:nvPr/>
        </p:nvGrpSpPr>
        <p:grpSpPr bwMode="auto">
          <a:xfrm>
            <a:off x="3539459" y="2594134"/>
            <a:ext cx="533400" cy="533400"/>
            <a:chOff x="1824" y="2736"/>
            <a:chExt cx="336" cy="336"/>
          </a:xfrm>
        </p:grpSpPr>
        <p:sp>
          <p:nvSpPr>
            <p:cNvPr id="8" name="Oval 6">
              <a:extLst>
                <a:ext uri="{FF2B5EF4-FFF2-40B4-BE49-F238E27FC236}">
                  <a16:creationId xmlns:a16="http://schemas.microsoft.com/office/drawing/2014/main" id="{C3238B1C-D285-DCB7-88D8-C579F1BD66E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7">
              <a:extLst>
                <a:ext uri="{FF2B5EF4-FFF2-40B4-BE49-F238E27FC236}">
                  <a16:creationId xmlns:a16="http://schemas.microsoft.com/office/drawing/2014/main" id="{053DEC65-C823-8F5C-D7C3-C444961B688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0" name="Group 8">
            <a:extLst>
              <a:ext uri="{FF2B5EF4-FFF2-40B4-BE49-F238E27FC236}">
                <a16:creationId xmlns:a16="http://schemas.microsoft.com/office/drawing/2014/main" id="{1E4B4C72-12CD-83EB-6325-8064EA9C9708}"/>
              </a:ext>
            </a:extLst>
          </p:cNvPr>
          <p:cNvGrpSpPr>
            <a:grpSpLocks/>
          </p:cNvGrpSpPr>
          <p:nvPr/>
        </p:nvGrpSpPr>
        <p:grpSpPr bwMode="auto">
          <a:xfrm>
            <a:off x="3539459" y="4270534"/>
            <a:ext cx="533400" cy="533400"/>
            <a:chOff x="1824" y="2736"/>
            <a:chExt cx="336" cy="336"/>
          </a:xfrm>
        </p:grpSpPr>
        <p:sp>
          <p:nvSpPr>
            <p:cNvPr id="11" name="Oval 9">
              <a:extLst>
                <a:ext uri="{FF2B5EF4-FFF2-40B4-BE49-F238E27FC236}">
                  <a16:creationId xmlns:a16="http://schemas.microsoft.com/office/drawing/2014/main" id="{0FF6AF4E-EAEF-3349-D3F9-ED462EAF1CB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0">
              <a:extLst>
                <a:ext uri="{FF2B5EF4-FFF2-40B4-BE49-F238E27FC236}">
                  <a16:creationId xmlns:a16="http://schemas.microsoft.com/office/drawing/2014/main" id="{7EFACA42-52DB-F9AD-0861-B11AB87C269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3" name="Group 11">
            <a:extLst>
              <a:ext uri="{FF2B5EF4-FFF2-40B4-BE49-F238E27FC236}">
                <a16:creationId xmlns:a16="http://schemas.microsoft.com/office/drawing/2014/main" id="{B938805D-A317-4D35-A214-9B79A60F8747}"/>
              </a:ext>
            </a:extLst>
          </p:cNvPr>
          <p:cNvGrpSpPr>
            <a:grpSpLocks/>
          </p:cNvGrpSpPr>
          <p:nvPr/>
        </p:nvGrpSpPr>
        <p:grpSpPr bwMode="auto">
          <a:xfrm>
            <a:off x="5063459" y="4270534"/>
            <a:ext cx="533400" cy="533400"/>
            <a:chOff x="1824" y="2736"/>
            <a:chExt cx="336" cy="336"/>
          </a:xfrm>
        </p:grpSpPr>
        <p:sp>
          <p:nvSpPr>
            <p:cNvPr id="14" name="Oval 12">
              <a:extLst>
                <a:ext uri="{FF2B5EF4-FFF2-40B4-BE49-F238E27FC236}">
                  <a16:creationId xmlns:a16="http://schemas.microsoft.com/office/drawing/2014/main" id="{367BEC45-5D9F-7BDC-3A30-BB67C9C07AC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5" name="Text Box 13">
              <a:extLst>
                <a:ext uri="{FF2B5EF4-FFF2-40B4-BE49-F238E27FC236}">
                  <a16:creationId xmlns:a16="http://schemas.microsoft.com/office/drawing/2014/main" id="{262511D0-8779-2E09-04DB-A52A9E703B3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6" name="Group 14">
            <a:extLst>
              <a:ext uri="{FF2B5EF4-FFF2-40B4-BE49-F238E27FC236}">
                <a16:creationId xmlns:a16="http://schemas.microsoft.com/office/drawing/2014/main" id="{9498FD00-1E33-399A-762D-E01E3593B37F}"/>
              </a:ext>
            </a:extLst>
          </p:cNvPr>
          <p:cNvGrpSpPr>
            <a:grpSpLocks/>
          </p:cNvGrpSpPr>
          <p:nvPr/>
        </p:nvGrpSpPr>
        <p:grpSpPr bwMode="auto">
          <a:xfrm>
            <a:off x="5063459" y="2594134"/>
            <a:ext cx="533400" cy="533400"/>
            <a:chOff x="1824" y="2736"/>
            <a:chExt cx="336" cy="336"/>
          </a:xfrm>
        </p:grpSpPr>
        <p:sp>
          <p:nvSpPr>
            <p:cNvPr id="17" name="Oval 15">
              <a:extLst>
                <a:ext uri="{FF2B5EF4-FFF2-40B4-BE49-F238E27FC236}">
                  <a16:creationId xmlns:a16="http://schemas.microsoft.com/office/drawing/2014/main" id="{4FFA54AC-A061-49DA-F9CD-E465408B129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8" name="Text Box 16">
              <a:extLst>
                <a:ext uri="{FF2B5EF4-FFF2-40B4-BE49-F238E27FC236}">
                  <a16:creationId xmlns:a16="http://schemas.microsoft.com/office/drawing/2014/main" id="{76063204-1B41-6D0A-9FC4-081F8FE3B62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19" name="Line 17">
            <a:extLst>
              <a:ext uri="{FF2B5EF4-FFF2-40B4-BE49-F238E27FC236}">
                <a16:creationId xmlns:a16="http://schemas.microsoft.com/office/drawing/2014/main" id="{A7A8135B-A732-F9FE-80D3-941AA3AF3318}"/>
              </a:ext>
            </a:extLst>
          </p:cNvPr>
          <p:cNvSpPr>
            <a:spLocks noChangeShapeType="1"/>
          </p:cNvSpPr>
          <p:nvPr/>
        </p:nvSpPr>
        <p:spPr bwMode="auto">
          <a:xfrm flipV="1">
            <a:off x="2853659" y="2975134"/>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0" name="Line 18">
            <a:extLst>
              <a:ext uri="{FF2B5EF4-FFF2-40B4-BE49-F238E27FC236}">
                <a16:creationId xmlns:a16="http://schemas.microsoft.com/office/drawing/2014/main" id="{E3568AA1-F60D-91BB-500F-50CB90891B77}"/>
              </a:ext>
            </a:extLst>
          </p:cNvPr>
          <p:cNvSpPr>
            <a:spLocks noChangeShapeType="1"/>
          </p:cNvSpPr>
          <p:nvPr/>
        </p:nvSpPr>
        <p:spPr bwMode="auto">
          <a:xfrm>
            <a:off x="2853659" y="3965734"/>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E93DE82E-93F4-88AC-C739-E08D8E75125B}"/>
              </a:ext>
            </a:extLst>
          </p:cNvPr>
          <p:cNvSpPr>
            <a:spLocks noChangeShapeType="1"/>
          </p:cNvSpPr>
          <p:nvPr/>
        </p:nvSpPr>
        <p:spPr bwMode="auto">
          <a:xfrm>
            <a:off x="4072859" y="4575334"/>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2" name="Line 20">
            <a:extLst>
              <a:ext uri="{FF2B5EF4-FFF2-40B4-BE49-F238E27FC236}">
                <a16:creationId xmlns:a16="http://schemas.microsoft.com/office/drawing/2014/main" id="{16088EDB-EE37-7293-818C-7959526F7F37}"/>
              </a:ext>
            </a:extLst>
          </p:cNvPr>
          <p:cNvSpPr>
            <a:spLocks noChangeShapeType="1"/>
          </p:cNvSpPr>
          <p:nvPr/>
        </p:nvSpPr>
        <p:spPr bwMode="auto">
          <a:xfrm flipV="1">
            <a:off x="5368259" y="3127534"/>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 name="Line 21">
            <a:extLst>
              <a:ext uri="{FF2B5EF4-FFF2-40B4-BE49-F238E27FC236}">
                <a16:creationId xmlns:a16="http://schemas.microsoft.com/office/drawing/2014/main" id="{41277B51-F547-EC19-3A5F-0D13EFD3E5CF}"/>
              </a:ext>
            </a:extLst>
          </p:cNvPr>
          <p:cNvSpPr>
            <a:spLocks noChangeShapeType="1"/>
          </p:cNvSpPr>
          <p:nvPr/>
        </p:nvSpPr>
        <p:spPr bwMode="auto">
          <a:xfrm flipV="1">
            <a:off x="3844259" y="3127534"/>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232F2501-6432-2804-9A75-22AF44C1CE5A}"/>
              </a:ext>
            </a:extLst>
          </p:cNvPr>
          <p:cNvSpPr>
            <a:spLocks noChangeShapeType="1"/>
          </p:cNvSpPr>
          <p:nvPr/>
        </p:nvSpPr>
        <p:spPr bwMode="auto">
          <a:xfrm>
            <a:off x="4072859" y="2822734"/>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5" name="Line 23">
            <a:extLst>
              <a:ext uri="{FF2B5EF4-FFF2-40B4-BE49-F238E27FC236}">
                <a16:creationId xmlns:a16="http://schemas.microsoft.com/office/drawing/2014/main" id="{69DBE493-719B-6450-A09B-0CB551A31E4C}"/>
              </a:ext>
            </a:extLst>
          </p:cNvPr>
          <p:cNvSpPr>
            <a:spLocks noChangeShapeType="1"/>
          </p:cNvSpPr>
          <p:nvPr/>
        </p:nvSpPr>
        <p:spPr bwMode="auto">
          <a:xfrm>
            <a:off x="3996659" y="3051334"/>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Text Box 24">
            <a:extLst>
              <a:ext uri="{FF2B5EF4-FFF2-40B4-BE49-F238E27FC236}">
                <a16:creationId xmlns:a16="http://schemas.microsoft.com/office/drawing/2014/main" id="{6337EB23-93D5-A167-5C76-C187E1659769}"/>
              </a:ext>
            </a:extLst>
          </p:cNvPr>
          <p:cNvSpPr txBox="1">
            <a:spLocks noChangeArrowheads="1"/>
          </p:cNvSpPr>
          <p:nvPr/>
        </p:nvSpPr>
        <p:spPr bwMode="auto">
          <a:xfrm>
            <a:off x="2853659" y="4208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7" name="Text Box 25">
            <a:extLst>
              <a:ext uri="{FF2B5EF4-FFF2-40B4-BE49-F238E27FC236}">
                <a16:creationId xmlns:a16="http://schemas.microsoft.com/office/drawing/2014/main" id="{D196FE09-C9F7-72C8-B803-76CDA03B66B7}"/>
              </a:ext>
            </a:extLst>
          </p:cNvPr>
          <p:cNvSpPr txBox="1">
            <a:spLocks noChangeArrowheads="1"/>
          </p:cNvSpPr>
          <p:nvPr/>
        </p:nvSpPr>
        <p:spPr bwMode="auto">
          <a:xfrm>
            <a:off x="3539459" y="35085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7F4DFF6F-B10F-8E41-FB05-4A914307B1E3}"/>
              </a:ext>
            </a:extLst>
          </p:cNvPr>
          <p:cNvSpPr txBox="1">
            <a:spLocks noChangeArrowheads="1"/>
          </p:cNvSpPr>
          <p:nvPr/>
        </p:nvSpPr>
        <p:spPr bwMode="auto">
          <a:xfrm>
            <a:off x="2853659" y="28989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29" name="Text Box 27">
            <a:extLst>
              <a:ext uri="{FF2B5EF4-FFF2-40B4-BE49-F238E27FC236}">
                <a16:creationId xmlns:a16="http://schemas.microsoft.com/office/drawing/2014/main" id="{BC9A615E-25B0-24BA-D060-25B2DCB53327}"/>
              </a:ext>
            </a:extLst>
          </p:cNvPr>
          <p:cNvSpPr txBox="1">
            <a:spLocks noChangeArrowheads="1"/>
          </p:cNvSpPr>
          <p:nvPr/>
        </p:nvSpPr>
        <p:spPr bwMode="auto">
          <a:xfrm>
            <a:off x="4453859" y="24417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FBA1D868-D7B0-8507-6174-634B936C7DD4}"/>
              </a:ext>
            </a:extLst>
          </p:cNvPr>
          <p:cNvSpPr txBox="1">
            <a:spLocks noChangeArrowheads="1"/>
          </p:cNvSpPr>
          <p:nvPr/>
        </p:nvSpPr>
        <p:spPr bwMode="auto">
          <a:xfrm>
            <a:off x="5444459" y="3446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4705F43E-098B-05B2-2090-EEEEBD5FA8E9}"/>
              </a:ext>
            </a:extLst>
          </p:cNvPr>
          <p:cNvSpPr txBox="1">
            <a:spLocks noChangeArrowheads="1"/>
          </p:cNvSpPr>
          <p:nvPr/>
        </p:nvSpPr>
        <p:spPr bwMode="auto">
          <a:xfrm>
            <a:off x="4530059" y="32942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6037CA3C-2464-F4DD-4A0B-E955FA369EE1}"/>
              </a:ext>
            </a:extLst>
          </p:cNvPr>
          <p:cNvSpPr txBox="1">
            <a:spLocks noChangeArrowheads="1"/>
          </p:cNvSpPr>
          <p:nvPr/>
        </p:nvSpPr>
        <p:spPr bwMode="auto">
          <a:xfrm>
            <a:off x="4453859" y="4589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32" name="Text Box 32">
            <a:extLst>
              <a:ext uri="{FF2B5EF4-FFF2-40B4-BE49-F238E27FC236}">
                <a16:creationId xmlns:a16="http://schemas.microsoft.com/office/drawing/2014/main" id="{D49FF728-4286-FE4A-CE79-A5EEB6B05E5E}"/>
              </a:ext>
            </a:extLst>
          </p:cNvPr>
          <p:cNvSpPr txBox="1">
            <a:spLocks noChangeArrowheads="1"/>
          </p:cNvSpPr>
          <p:nvPr/>
        </p:nvSpPr>
        <p:spPr bwMode="auto">
          <a:xfrm>
            <a:off x="3615659" y="21972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3" name="Text Box 33">
            <a:extLst>
              <a:ext uri="{FF2B5EF4-FFF2-40B4-BE49-F238E27FC236}">
                <a16:creationId xmlns:a16="http://schemas.microsoft.com/office/drawing/2014/main" id="{84DBE315-9549-C469-78DC-1156672B6AC0}"/>
              </a:ext>
            </a:extLst>
          </p:cNvPr>
          <p:cNvSpPr txBox="1">
            <a:spLocks noChangeArrowheads="1"/>
          </p:cNvSpPr>
          <p:nvPr/>
        </p:nvSpPr>
        <p:spPr bwMode="auto">
          <a:xfrm>
            <a:off x="5139659" y="21972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4" name="Text Box 34">
            <a:extLst>
              <a:ext uri="{FF2B5EF4-FFF2-40B4-BE49-F238E27FC236}">
                <a16:creationId xmlns:a16="http://schemas.microsoft.com/office/drawing/2014/main" id="{C11A56E8-E3DF-4FFA-E1A8-4A7FDD0846E7}"/>
              </a:ext>
            </a:extLst>
          </p:cNvPr>
          <p:cNvSpPr txBox="1">
            <a:spLocks noChangeArrowheads="1"/>
          </p:cNvSpPr>
          <p:nvPr/>
        </p:nvSpPr>
        <p:spPr bwMode="auto">
          <a:xfrm>
            <a:off x="5596859" y="42546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5" name="Text Box 35">
            <a:extLst>
              <a:ext uri="{FF2B5EF4-FFF2-40B4-BE49-F238E27FC236}">
                <a16:creationId xmlns:a16="http://schemas.microsoft.com/office/drawing/2014/main" id="{2F3E53F4-FB29-8C9B-83F8-7AA9EFD09E2C}"/>
              </a:ext>
            </a:extLst>
          </p:cNvPr>
          <p:cNvSpPr txBox="1">
            <a:spLocks noChangeArrowheads="1"/>
          </p:cNvSpPr>
          <p:nvPr/>
        </p:nvSpPr>
        <p:spPr bwMode="auto">
          <a:xfrm>
            <a:off x="3996659" y="404193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6" name="Text Box 36">
            <a:extLst>
              <a:ext uri="{FF2B5EF4-FFF2-40B4-BE49-F238E27FC236}">
                <a16:creationId xmlns:a16="http://schemas.microsoft.com/office/drawing/2014/main" id="{DF9E0B49-B33D-42E7-480D-83BB304F0A70}"/>
              </a:ext>
            </a:extLst>
          </p:cNvPr>
          <p:cNvSpPr txBox="1">
            <a:spLocks noChangeArrowheads="1"/>
          </p:cNvSpPr>
          <p:nvPr/>
        </p:nvSpPr>
        <p:spPr bwMode="auto">
          <a:xfrm>
            <a:off x="2472659" y="312753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0</a:t>
            </a:r>
          </a:p>
        </p:txBody>
      </p:sp>
      <mc:AlternateContent xmlns:mc="http://schemas.openxmlformats.org/markup-compatibility/2006" xmlns:a14="http://schemas.microsoft.com/office/drawing/2010/main">
        <mc:Choice Requires="a14">
          <p:graphicFrame>
            <p:nvGraphicFramePr>
              <p:cNvPr id="37" name="Content Placeholder 4">
                <a:extLst>
                  <a:ext uri="{FF2B5EF4-FFF2-40B4-BE49-F238E27FC236}">
                    <a16:creationId xmlns:a16="http://schemas.microsoft.com/office/drawing/2014/main" id="{836973E8-2FB5-BAB6-DBCF-F60C04021852}"/>
                  </a:ext>
                </a:extLst>
              </p:cNvPr>
              <p:cNvGraphicFramePr>
                <a:graphicFrameLocks/>
              </p:cNvGraphicFramePr>
              <p:nvPr>
                <p:extLst>
                  <p:ext uri="{D42A27DB-BD31-4B8C-83A1-F6EECF244321}">
                    <p14:modId xmlns:p14="http://schemas.microsoft.com/office/powerpoint/2010/main" val="481633034"/>
                  </p:ext>
                </p:extLst>
              </p:nvPr>
            </p:nvGraphicFramePr>
            <p:xfrm>
              <a:off x="6256258" y="2517458"/>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Choice>
        <mc:Fallback xmlns="">
          <p:graphicFrame>
            <p:nvGraphicFramePr>
              <p:cNvPr id="37" name="Content Placeholder 4">
                <a:extLst>
                  <a:ext uri="{FF2B5EF4-FFF2-40B4-BE49-F238E27FC236}">
                    <a16:creationId xmlns:a16="http://schemas.microsoft.com/office/drawing/2014/main" id="{836973E8-2FB5-BAB6-DBCF-F60C04021852}"/>
                  </a:ext>
                </a:extLst>
              </p:cNvPr>
              <p:cNvGraphicFramePr>
                <a:graphicFrameLocks/>
              </p:cNvGraphicFramePr>
              <p:nvPr>
                <p:extLst>
                  <p:ext uri="{D42A27DB-BD31-4B8C-83A1-F6EECF244321}">
                    <p14:modId xmlns:p14="http://schemas.microsoft.com/office/powerpoint/2010/main" val="481633034"/>
                  </p:ext>
                </p:extLst>
              </p:nvPr>
            </p:nvGraphicFramePr>
            <p:xfrm>
              <a:off x="6256258" y="2517458"/>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2"/>
                          <a:stretch>
                            <a:fillRect l="-100000" t="-208197" r="-107792" b="-324590"/>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2"/>
                          <a:stretch>
                            <a:fillRect l="-100000" t="-308197" r="-107792" b="-2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endParaRPr lang="en-SE"/>
                        </a:p>
                      </a:txBody>
                      <a:tcPr>
                        <a:blipFill>
                          <a:blip r:embed="rId2"/>
                          <a:stretch>
                            <a:fillRect l="-100000" t="-508197" r="-107792" b="-24590"/>
                          </a:stretch>
                        </a:blipFill>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Fallback>
      </mc:AlternateContent>
      <p:sp>
        <p:nvSpPr>
          <p:cNvPr id="38" name="TextBox 37">
            <a:extLst>
              <a:ext uri="{FF2B5EF4-FFF2-40B4-BE49-F238E27FC236}">
                <a16:creationId xmlns:a16="http://schemas.microsoft.com/office/drawing/2014/main" id="{2B3791B9-8322-177F-9913-40FABE625918}"/>
              </a:ext>
            </a:extLst>
          </p:cNvPr>
          <p:cNvSpPr txBox="1"/>
          <p:nvPr/>
        </p:nvSpPr>
        <p:spPr>
          <a:xfrm>
            <a:off x="7131353" y="3784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7653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B102A-599F-0491-C103-9C59918BF639}"/>
              </a:ext>
            </a:extLst>
          </p:cNvPr>
          <p:cNvSpPr>
            <a:spLocks noGrp="1"/>
          </p:cNvSpPr>
          <p:nvPr>
            <p:ph type="title"/>
          </p:nvPr>
        </p:nvSpPr>
        <p:spPr/>
        <p:txBody>
          <a:bodyPr/>
          <a:lstStyle/>
          <a:p>
            <a:r>
              <a:rPr lang="en-US" dirty="0"/>
              <a:t>Visit Node A </a:t>
            </a:r>
            <a:endParaRPr lang="en-SE" dirty="0"/>
          </a:p>
        </p:txBody>
      </p:sp>
      <p:sp>
        <p:nvSpPr>
          <p:cNvPr id="3" name="Content Placeholder 2">
            <a:extLst>
              <a:ext uri="{FF2B5EF4-FFF2-40B4-BE49-F238E27FC236}">
                <a16:creationId xmlns:a16="http://schemas.microsoft.com/office/drawing/2014/main" id="{081E34A0-5FE8-2A93-533E-F89F096A314C}"/>
              </a:ext>
            </a:extLst>
          </p:cNvPr>
          <p:cNvSpPr>
            <a:spLocks noGrp="1"/>
          </p:cNvSpPr>
          <p:nvPr>
            <p:ph idx="1"/>
          </p:nvPr>
        </p:nvSpPr>
        <p:spPr/>
        <p:txBody>
          <a:bodyPr/>
          <a:lstStyle/>
          <a:p>
            <a:endParaRPr lang="en-SE" dirty="0"/>
          </a:p>
        </p:txBody>
      </p:sp>
      <p:grpSp>
        <p:nvGrpSpPr>
          <p:cNvPr id="76" name="Group 5">
            <a:extLst>
              <a:ext uri="{FF2B5EF4-FFF2-40B4-BE49-F238E27FC236}">
                <a16:creationId xmlns:a16="http://schemas.microsoft.com/office/drawing/2014/main" id="{593B3B1F-69BD-4834-1F36-42BF38115A86}"/>
              </a:ext>
            </a:extLst>
          </p:cNvPr>
          <p:cNvGrpSpPr>
            <a:grpSpLocks/>
          </p:cNvGrpSpPr>
          <p:nvPr/>
        </p:nvGrpSpPr>
        <p:grpSpPr bwMode="auto">
          <a:xfrm>
            <a:off x="3172577" y="2728506"/>
            <a:ext cx="533400" cy="533400"/>
            <a:chOff x="1824" y="2736"/>
            <a:chExt cx="336" cy="336"/>
          </a:xfrm>
        </p:grpSpPr>
        <p:sp>
          <p:nvSpPr>
            <p:cNvPr id="77" name="Oval 6">
              <a:extLst>
                <a:ext uri="{FF2B5EF4-FFF2-40B4-BE49-F238E27FC236}">
                  <a16:creationId xmlns:a16="http://schemas.microsoft.com/office/drawing/2014/main" id="{8818DA92-8013-6A62-A0BF-E84DC27936AE}"/>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8" name="Text Box 7">
              <a:extLst>
                <a:ext uri="{FF2B5EF4-FFF2-40B4-BE49-F238E27FC236}">
                  <a16:creationId xmlns:a16="http://schemas.microsoft.com/office/drawing/2014/main" id="{529FD540-5161-B199-AC5C-08F1F6492F94}"/>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79" name="Group 8">
            <a:extLst>
              <a:ext uri="{FF2B5EF4-FFF2-40B4-BE49-F238E27FC236}">
                <a16:creationId xmlns:a16="http://schemas.microsoft.com/office/drawing/2014/main" id="{8097E20D-8949-D410-2B00-73E094411A46}"/>
              </a:ext>
            </a:extLst>
          </p:cNvPr>
          <p:cNvGrpSpPr>
            <a:grpSpLocks/>
          </p:cNvGrpSpPr>
          <p:nvPr/>
        </p:nvGrpSpPr>
        <p:grpSpPr bwMode="auto">
          <a:xfrm>
            <a:off x="3172577" y="4404906"/>
            <a:ext cx="533400" cy="533400"/>
            <a:chOff x="1824" y="2736"/>
            <a:chExt cx="336" cy="336"/>
          </a:xfrm>
        </p:grpSpPr>
        <p:sp>
          <p:nvSpPr>
            <p:cNvPr id="80" name="Oval 9">
              <a:extLst>
                <a:ext uri="{FF2B5EF4-FFF2-40B4-BE49-F238E27FC236}">
                  <a16:creationId xmlns:a16="http://schemas.microsoft.com/office/drawing/2014/main" id="{480B78A2-9422-4A02-F36C-85785D66FF1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1" name="Text Box 10">
              <a:extLst>
                <a:ext uri="{FF2B5EF4-FFF2-40B4-BE49-F238E27FC236}">
                  <a16:creationId xmlns:a16="http://schemas.microsoft.com/office/drawing/2014/main" id="{D56EBF25-0897-192D-952B-4C24CDF085E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82" name="Group 11">
            <a:extLst>
              <a:ext uri="{FF2B5EF4-FFF2-40B4-BE49-F238E27FC236}">
                <a16:creationId xmlns:a16="http://schemas.microsoft.com/office/drawing/2014/main" id="{5824D73F-60C7-A5B9-B675-94B5B9965951}"/>
              </a:ext>
            </a:extLst>
          </p:cNvPr>
          <p:cNvGrpSpPr>
            <a:grpSpLocks/>
          </p:cNvGrpSpPr>
          <p:nvPr/>
        </p:nvGrpSpPr>
        <p:grpSpPr bwMode="auto">
          <a:xfrm>
            <a:off x="4696577" y="4404906"/>
            <a:ext cx="533400" cy="533400"/>
            <a:chOff x="1824" y="2736"/>
            <a:chExt cx="336" cy="336"/>
          </a:xfrm>
        </p:grpSpPr>
        <p:sp>
          <p:nvSpPr>
            <p:cNvPr id="83" name="Oval 12">
              <a:extLst>
                <a:ext uri="{FF2B5EF4-FFF2-40B4-BE49-F238E27FC236}">
                  <a16:creationId xmlns:a16="http://schemas.microsoft.com/office/drawing/2014/main" id="{401E6662-1C32-5A2F-F947-31F9D9C1633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4" name="Text Box 13">
              <a:extLst>
                <a:ext uri="{FF2B5EF4-FFF2-40B4-BE49-F238E27FC236}">
                  <a16:creationId xmlns:a16="http://schemas.microsoft.com/office/drawing/2014/main" id="{2E76C553-7E8C-BC25-D4E0-8E4E74394DD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85" name="Group 14">
            <a:extLst>
              <a:ext uri="{FF2B5EF4-FFF2-40B4-BE49-F238E27FC236}">
                <a16:creationId xmlns:a16="http://schemas.microsoft.com/office/drawing/2014/main" id="{7E0111B5-B963-FD00-D13D-36C40A226864}"/>
              </a:ext>
            </a:extLst>
          </p:cNvPr>
          <p:cNvGrpSpPr>
            <a:grpSpLocks/>
          </p:cNvGrpSpPr>
          <p:nvPr/>
        </p:nvGrpSpPr>
        <p:grpSpPr bwMode="auto">
          <a:xfrm>
            <a:off x="4696577" y="2728506"/>
            <a:ext cx="533400" cy="533400"/>
            <a:chOff x="1824" y="2736"/>
            <a:chExt cx="336" cy="336"/>
          </a:xfrm>
        </p:grpSpPr>
        <p:sp>
          <p:nvSpPr>
            <p:cNvPr id="86" name="Oval 15">
              <a:extLst>
                <a:ext uri="{FF2B5EF4-FFF2-40B4-BE49-F238E27FC236}">
                  <a16:creationId xmlns:a16="http://schemas.microsoft.com/office/drawing/2014/main" id="{700756FC-DBC6-ABBD-C503-D7245212B7C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7" name="Text Box 16">
              <a:extLst>
                <a:ext uri="{FF2B5EF4-FFF2-40B4-BE49-F238E27FC236}">
                  <a16:creationId xmlns:a16="http://schemas.microsoft.com/office/drawing/2014/main" id="{A837EF01-18B4-D539-F04A-8C1425BC289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88" name="Line 17">
            <a:extLst>
              <a:ext uri="{FF2B5EF4-FFF2-40B4-BE49-F238E27FC236}">
                <a16:creationId xmlns:a16="http://schemas.microsoft.com/office/drawing/2014/main" id="{94F3EE2C-69BD-8FAE-09FC-5719022425D4}"/>
              </a:ext>
            </a:extLst>
          </p:cNvPr>
          <p:cNvSpPr>
            <a:spLocks noChangeShapeType="1"/>
          </p:cNvSpPr>
          <p:nvPr/>
        </p:nvSpPr>
        <p:spPr bwMode="auto">
          <a:xfrm flipV="1">
            <a:off x="2486777" y="3109506"/>
            <a:ext cx="685800" cy="6096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89" name="Line 18">
            <a:extLst>
              <a:ext uri="{FF2B5EF4-FFF2-40B4-BE49-F238E27FC236}">
                <a16:creationId xmlns:a16="http://schemas.microsoft.com/office/drawing/2014/main" id="{F8CFB6ED-DC36-45D3-6880-1439803830F4}"/>
              </a:ext>
            </a:extLst>
          </p:cNvPr>
          <p:cNvSpPr>
            <a:spLocks noChangeShapeType="1"/>
          </p:cNvSpPr>
          <p:nvPr/>
        </p:nvSpPr>
        <p:spPr bwMode="auto">
          <a:xfrm>
            <a:off x="2486777" y="4100106"/>
            <a:ext cx="685800" cy="4572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90" name="Line 19">
            <a:extLst>
              <a:ext uri="{FF2B5EF4-FFF2-40B4-BE49-F238E27FC236}">
                <a16:creationId xmlns:a16="http://schemas.microsoft.com/office/drawing/2014/main" id="{70F7D338-F74F-2659-24BF-3008C22CD83E}"/>
              </a:ext>
            </a:extLst>
          </p:cNvPr>
          <p:cNvSpPr>
            <a:spLocks noChangeShapeType="1"/>
          </p:cNvSpPr>
          <p:nvPr/>
        </p:nvSpPr>
        <p:spPr bwMode="auto">
          <a:xfrm>
            <a:off x="3705977" y="4709706"/>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1" name="Line 20">
            <a:extLst>
              <a:ext uri="{FF2B5EF4-FFF2-40B4-BE49-F238E27FC236}">
                <a16:creationId xmlns:a16="http://schemas.microsoft.com/office/drawing/2014/main" id="{64D1B405-D91E-6737-518A-53EF843F66B1}"/>
              </a:ext>
            </a:extLst>
          </p:cNvPr>
          <p:cNvSpPr>
            <a:spLocks noChangeShapeType="1"/>
          </p:cNvSpPr>
          <p:nvPr/>
        </p:nvSpPr>
        <p:spPr bwMode="auto">
          <a:xfrm flipV="1">
            <a:off x="5001377" y="3261906"/>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2" name="Line 21">
            <a:extLst>
              <a:ext uri="{FF2B5EF4-FFF2-40B4-BE49-F238E27FC236}">
                <a16:creationId xmlns:a16="http://schemas.microsoft.com/office/drawing/2014/main" id="{DBDA837D-DEFD-F512-B5A0-DC72247F475B}"/>
              </a:ext>
            </a:extLst>
          </p:cNvPr>
          <p:cNvSpPr>
            <a:spLocks noChangeShapeType="1"/>
          </p:cNvSpPr>
          <p:nvPr/>
        </p:nvSpPr>
        <p:spPr bwMode="auto">
          <a:xfrm flipV="1">
            <a:off x="3477377" y="3261906"/>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3" name="Line 22">
            <a:extLst>
              <a:ext uri="{FF2B5EF4-FFF2-40B4-BE49-F238E27FC236}">
                <a16:creationId xmlns:a16="http://schemas.microsoft.com/office/drawing/2014/main" id="{54935685-D708-2682-C453-471A31A1CFE0}"/>
              </a:ext>
            </a:extLst>
          </p:cNvPr>
          <p:cNvSpPr>
            <a:spLocks noChangeShapeType="1"/>
          </p:cNvSpPr>
          <p:nvPr/>
        </p:nvSpPr>
        <p:spPr bwMode="auto">
          <a:xfrm>
            <a:off x="3705977" y="2957106"/>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4" name="Line 23">
            <a:extLst>
              <a:ext uri="{FF2B5EF4-FFF2-40B4-BE49-F238E27FC236}">
                <a16:creationId xmlns:a16="http://schemas.microsoft.com/office/drawing/2014/main" id="{DAF7F894-9D67-2F31-629D-ED21734994FC}"/>
              </a:ext>
            </a:extLst>
          </p:cNvPr>
          <p:cNvSpPr>
            <a:spLocks noChangeShapeType="1"/>
          </p:cNvSpPr>
          <p:nvPr/>
        </p:nvSpPr>
        <p:spPr bwMode="auto">
          <a:xfrm>
            <a:off x="3629777" y="3185706"/>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5" name="Text Box 24">
            <a:extLst>
              <a:ext uri="{FF2B5EF4-FFF2-40B4-BE49-F238E27FC236}">
                <a16:creationId xmlns:a16="http://schemas.microsoft.com/office/drawing/2014/main" id="{D3E87FA6-EAB6-33E4-1D7D-C18ACDDF536B}"/>
              </a:ext>
            </a:extLst>
          </p:cNvPr>
          <p:cNvSpPr txBox="1">
            <a:spLocks noChangeArrowheads="1"/>
          </p:cNvSpPr>
          <p:nvPr/>
        </p:nvSpPr>
        <p:spPr bwMode="auto">
          <a:xfrm>
            <a:off x="2486777" y="4342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96" name="Text Box 25">
            <a:extLst>
              <a:ext uri="{FF2B5EF4-FFF2-40B4-BE49-F238E27FC236}">
                <a16:creationId xmlns:a16="http://schemas.microsoft.com/office/drawing/2014/main" id="{ED649C60-FC96-10A2-016B-79257546DEDA}"/>
              </a:ext>
            </a:extLst>
          </p:cNvPr>
          <p:cNvSpPr txBox="1">
            <a:spLocks noChangeArrowheads="1"/>
          </p:cNvSpPr>
          <p:nvPr/>
        </p:nvSpPr>
        <p:spPr bwMode="auto">
          <a:xfrm>
            <a:off x="3172577" y="36429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97" name="Text Box 26">
            <a:extLst>
              <a:ext uri="{FF2B5EF4-FFF2-40B4-BE49-F238E27FC236}">
                <a16:creationId xmlns:a16="http://schemas.microsoft.com/office/drawing/2014/main" id="{4739DB03-545D-A2CE-9D87-7961D85CAEDE}"/>
              </a:ext>
            </a:extLst>
          </p:cNvPr>
          <p:cNvSpPr txBox="1">
            <a:spLocks noChangeArrowheads="1"/>
          </p:cNvSpPr>
          <p:nvPr/>
        </p:nvSpPr>
        <p:spPr bwMode="auto">
          <a:xfrm>
            <a:off x="2486777" y="30333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98" name="Text Box 27">
            <a:extLst>
              <a:ext uri="{FF2B5EF4-FFF2-40B4-BE49-F238E27FC236}">
                <a16:creationId xmlns:a16="http://schemas.microsoft.com/office/drawing/2014/main" id="{FEC6404D-9FC2-1FB8-47E5-0CBF8FDA8367}"/>
              </a:ext>
            </a:extLst>
          </p:cNvPr>
          <p:cNvSpPr txBox="1">
            <a:spLocks noChangeArrowheads="1"/>
          </p:cNvSpPr>
          <p:nvPr/>
        </p:nvSpPr>
        <p:spPr bwMode="auto">
          <a:xfrm>
            <a:off x="4086977" y="25761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99" name="Text Box 28">
            <a:extLst>
              <a:ext uri="{FF2B5EF4-FFF2-40B4-BE49-F238E27FC236}">
                <a16:creationId xmlns:a16="http://schemas.microsoft.com/office/drawing/2014/main" id="{C6E16F21-001E-4CD8-723A-01BFD5166216}"/>
              </a:ext>
            </a:extLst>
          </p:cNvPr>
          <p:cNvSpPr txBox="1">
            <a:spLocks noChangeArrowheads="1"/>
          </p:cNvSpPr>
          <p:nvPr/>
        </p:nvSpPr>
        <p:spPr bwMode="auto">
          <a:xfrm>
            <a:off x="5077577" y="3580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100" name="Text Box 29">
            <a:extLst>
              <a:ext uri="{FF2B5EF4-FFF2-40B4-BE49-F238E27FC236}">
                <a16:creationId xmlns:a16="http://schemas.microsoft.com/office/drawing/2014/main" id="{400FF7C2-CCD5-3D28-77A1-3CBE8B069605}"/>
              </a:ext>
            </a:extLst>
          </p:cNvPr>
          <p:cNvSpPr txBox="1">
            <a:spLocks noChangeArrowheads="1"/>
          </p:cNvSpPr>
          <p:nvPr/>
        </p:nvSpPr>
        <p:spPr bwMode="auto">
          <a:xfrm>
            <a:off x="4163177" y="34285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01" name="Text Box 30">
            <a:extLst>
              <a:ext uri="{FF2B5EF4-FFF2-40B4-BE49-F238E27FC236}">
                <a16:creationId xmlns:a16="http://schemas.microsoft.com/office/drawing/2014/main" id="{532770A0-6AA2-8BEA-D947-DBCC975F1E18}"/>
              </a:ext>
            </a:extLst>
          </p:cNvPr>
          <p:cNvSpPr txBox="1">
            <a:spLocks noChangeArrowheads="1"/>
          </p:cNvSpPr>
          <p:nvPr/>
        </p:nvSpPr>
        <p:spPr bwMode="auto">
          <a:xfrm>
            <a:off x="4086977" y="4723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102" name="Text Box 32">
            <a:extLst>
              <a:ext uri="{FF2B5EF4-FFF2-40B4-BE49-F238E27FC236}">
                <a16:creationId xmlns:a16="http://schemas.microsoft.com/office/drawing/2014/main" id="{EF1F0D6F-A927-B803-221A-FE7A2C434340}"/>
              </a:ext>
            </a:extLst>
          </p:cNvPr>
          <p:cNvSpPr txBox="1">
            <a:spLocks noChangeArrowheads="1"/>
          </p:cNvSpPr>
          <p:nvPr/>
        </p:nvSpPr>
        <p:spPr bwMode="auto">
          <a:xfrm>
            <a:off x="3248777" y="23316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3</a:t>
            </a:r>
          </a:p>
        </p:txBody>
      </p:sp>
      <p:sp>
        <p:nvSpPr>
          <p:cNvPr id="103" name="Text Box 33">
            <a:extLst>
              <a:ext uri="{FF2B5EF4-FFF2-40B4-BE49-F238E27FC236}">
                <a16:creationId xmlns:a16="http://schemas.microsoft.com/office/drawing/2014/main" id="{3A8AF8B6-6BB5-1815-D511-C287AF563D8D}"/>
              </a:ext>
            </a:extLst>
          </p:cNvPr>
          <p:cNvSpPr txBox="1">
            <a:spLocks noChangeArrowheads="1"/>
          </p:cNvSpPr>
          <p:nvPr/>
        </p:nvSpPr>
        <p:spPr bwMode="auto">
          <a:xfrm>
            <a:off x="4772777" y="23316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104" name="Text Box 34">
            <a:extLst>
              <a:ext uri="{FF2B5EF4-FFF2-40B4-BE49-F238E27FC236}">
                <a16:creationId xmlns:a16="http://schemas.microsoft.com/office/drawing/2014/main" id="{3526F24C-0A34-1336-4B9C-27B52421007E}"/>
              </a:ext>
            </a:extLst>
          </p:cNvPr>
          <p:cNvSpPr txBox="1">
            <a:spLocks noChangeArrowheads="1"/>
          </p:cNvSpPr>
          <p:nvPr/>
        </p:nvSpPr>
        <p:spPr bwMode="auto">
          <a:xfrm>
            <a:off x="5229977" y="43890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105" name="Text Box 35">
            <a:extLst>
              <a:ext uri="{FF2B5EF4-FFF2-40B4-BE49-F238E27FC236}">
                <a16:creationId xmlns:a16="http://schemas.microsoft.com/office/drawing/2014/main" id="{8B9E853D-DFA1-283B-FFC4-0D06651A08DA}"/>
              </a:ext>
            </a:extLst>
          </p:cNvPr>
          <p:cNvSpPr txBox="1">
            <a:spLocks noChangeArrowheads="1"/>
          </p:cNvSpPr>
          <p:nvPr/>
        </p:nvSpPr>
        <p:spPr bwMode="auto">
          <a:xfrm>
            <a:off x="3629777" y="4176306"/>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1</a:t>
            </a:r>
          </a:p>
        </p:txBody>
      </p:sp>
      <p:sp>
        <p:nvSpPr>
          <p:cNvPr id="106" name="Text Box 36">
            <a:extLst>
              <a:ext uri="{FF2B5EF4-FFF2-40B4-BE49-F238E27FC236}">
                <a16:creationId xmlns:a16="http://schemas.microsoft.com/office/drawing/2014/main" id="{9C27D90A-3068-4275-7399-2921982489BE}"/>
              </a:ext>
            </a:extLst>
          </p:cNvPr>
          <p:cNvSpPr txBox="1">
            <a:spLocks noChangeArrowheads="1"/>
          </p:cNvSpPr>
          <p:nvPr/>
        </p:nvSpPr>
        <p:spPr bwMode="auto">
          <a:xfrm>
            <a:off x="2105777" y="3261906"/>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mc:AlternateContent xmlns:mc="http://schemas.openxmlformats.org/markup-compatibility/2006" xmlns:a14="http://schemas.microsoft.com/office/drawing/2010/main">
        <mc:Choice Requires="a14">
          <p:graphicFrame>
            <p:nvGraphicFramePr>
              <p:cNvPr id="109" name="Content Placeholder 4">
                <a:extLst>
                  <a:ext uri="{FF2B5EF4-FFF2-40B4-BE49-F238E27FC236}">
                    <a16:creationId xmlns:a16="http://schemas.microsoft.com/office/drawing/2014/main" id="{B062E2ED-E8B8-8361-4F51-6383EBC0B49B}"/>
                  </a:ext>
                </a:extLst>
              </p:cNvPr>
              <p:cNvGraphicFramePr>
                <a:graphicFrameLocks/>
              </p:cNvGraphicFramePr>
              <p:nvPr>
                <p:extLst>
                  <p:ext uri="{D42A27DB-BD31-4B8C-83A1-F6EECF244321}">
                    <p14:modId xmlns:p14="http://schemas.microsoft.com/office/powerpoint/2010/main" val="2795022576"/>
                  </p:ext>
                </p:extLst>
              </p:nvPr>
            </p:nvGraphicFramePr>
            <p:xfrm>
              <a:off x="5813176" y="260658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rgbClr val="FF0000"/>
                              </a:solidFill>
                            </a:rPr>
                            <a:t>A</a:t>
                          </a:r>
                          <a:endParaRPr lang="en-SE" dirty="0">
                            <a:solidFill>
                              <a:srgbClr val="FF0000"/>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US" dirty="0">
                              <a:solidFill>
                                <a:srgbClr val="FF0000"/>
                              </a:solidFill>
                            </a:rPr>
                            <a:t>1</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Choice>
        <mc:Fallback xmlns="">
          <p:graphicFrame>
            <p:nvGraphicFramePr>
              <p:cNvPr id="109" name="Content Placeholder 4">
                <a:extLst>
                  <a:ext uri="{FF2B5EF4-FFF2-40B4-BE49-F238E27FC236}">
                    <a16:creationId xmlns:a16="http://schemas.microsoft.com/office/drawing/2014/main" id="{B062E2ED-E8B8-8361-4F51-6383EBC0B49B}"/>
                  </a:ext>
                </a:extLst>
              </p:cNvPr>
              <p:cNvGraphicFramePr>
                <a:graphicFrameLocks/>
              </p:cNvGraphicFramePr>
              <p:nvPr>
                <p:extLst>
                  <p:ext uri="{D42A27DB-BD31-4B8C-83A1-F6EECF244321}">
                    <p14:modId xmlns:p14="http://schemas.microsoft.com/office/powerpoint/2010/main" val="2795022576"/>
                  </p:ext>
                </p:extLst>
              </p:nvPr>
            </p:nvGraphicFramePr>
            <p:xfrm>
              <a:off x="5813176" y="260658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rgbClr val="FF0000"/>
                              </a:solidFill>
                            </a:rPr>
                            <a:t>A</a:t>
                          </a:r>
                          <a:endParaRPr lang="en-SE" dirty="0">
                            <a:solidFill>
                              <a:srgbClr val="FF0000"/>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US" dirty="0">
                              <a:solidFill>
                                <a:srgbClr val="FF0000"/>
                              </a:solidFill>
                            </a:rPr>
                            <a:t>1</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endParaRPr lang="en-SE"/>
                        </a:p>
                      </a:txBody>
                      <a:tcPr>
                        <a:blipFill>
                          <a:blip r:embed="rId2"/>
                          <a:stretch>
                            <a:fillRect l="-100000" t="-508197" r="-107792" b="-24590"/>
                          </a:stretch>
                        </a:blipFill>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Fallback>
      </mc:AlternateContent>
      <p:grpSp>
        <p:nvGrpSpPr>
          <p:cNvPr id="113" name="Group 3">
            <a:extLst>
              <a:ext uri="{FF2B5EF4-FFF2-40B4-BE49-F238E27FC236}">
                <a16:creationId xmlns:a16="http://schemas.microsoft.com/office/drawing/2014/main" id="{5AF3C362-86B0-F979-46A8-01CBDD1102EF}"/>
              </a:ext>
            </a:extLst>
          </p:cNvPr>
          <p:cNvGrpSpPr>
            <a:grpSpLocks/>
          </p:cNvGrpSpPr>
          <p:nvPr/>
        </p:nvGrpSpPr>
        <p:grpSpPr bwMode="auto">
          <a:xfrm>
            <a:off x="1991477" y="3658781"/>
            <a:ext cx="533400" cy="533400"/>
            <a:chOff x="1824" y="2736"/>
            <a:chExt cx="336" cy="336"/>
          </a:xfrm>
        </p:grpSpPr>
        <p:sp>
          <p:nvSpPr>
            <p:cNvPr id="114" name="Oval 4">
              <a:extLst>
                <a:ext uri="{FF2B5EF4-FFF2-40B4-BE49-F238E27FC236}">
                  <a16:creationId xmlns:a16="http://schemas.microsoft.com/office/drawing/2014/main" id="{EFC2A8CB-B375-ADED-011F-0D2B404751D9}"/>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5" name="Text Box 5">
              <a:extLst>
                <a:ext uri="{FF2B5EF4-FFF2-40B4-BE49-F238E27FC236}">
                  <a16:creationId xmlns:a16="http://schemas.microsoft.com/office/drawing/2014/main" id="{E972A5FD-E251-7388-D3DE-B4C2AF7BAC1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sp>
        <p:nvSpPr>
          <p:cNvPr id="4" name="TextBox 3">
            <a:extLst>
              <a:ext uri="{FF2B5EF4-FFF2-40B4-BE49-F238E27FC236}">
                <a16:creationId xmlns:a16="http://schemas.microsoft.com/office/drawing/2014/main" id="{3A6854E3-95F4-63DC-626A-A1A3E08D87DD}"/>
              </a:ext>
            </a:extLst>
          </p:cNvPr>
          <p:cNvSpPr txBox="1"/>
          <p:nvPr/>
        </p:nvSpPr>
        <p:spPr>
          <a:xfrm>
            <a:off x="7131353" y="3784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03824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FF6D1-D76F-2F60-EB90-4A4DF11F70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3D33E4-C57E-E199-B03F-AE20619C5AE3}"/>
              </a:ext>
            </a:extLst>
          </p:cNvPr>
          <p:cNvSpPr>
            <a:spLocks noGrp="1"/>
          </p:cNvSpPr>
          <p:nvPr>
            <p:ph type="title"/>
          </p:nvPr>
        </p:nvSpPr>
        <p:spPr/>
        <p:txBody>
          <a:bodyPr/>
          <a:lstStyle/>
          <a:p>
            <a:r>
              <a:rPr lang="en-US" dirty="0"/>
              <a:t>Visit Node C </a:t>
            </a:r>
            <a:endParaRPr lang="en-SE" dirty="0"/>
          </a:p>
        </p:txBody>
      </p:sp>
      <p:sp>
        <p:nvSpPr>
          <p:cNvPr id="3" name="Content Placeholder 2">
            <a:extLst>
              <a:ext uri="{FF2B5EF4-FFF2-40B4-BE49-F238E27FC236}">
                <a16:creationId xmlns:a16="http://schemas.microsoft.com/office/drawing/2014/main" id="{8B094A71-461C-26E4-FCF9-C17C5A0D7EDD}"/>
              </a:ext>
            </a:extLst>
          </p:cNvPr>
          <p:cNvSpPr>
            <a:spLocks noGrp="1"/>
          </p:cNvSpPr>
          <p:nvPr>
            <p:ph idx="1"/>
          </p:nvPr>
        </p:nvSpPr>
        <p:spPr/>
        <p:txBody>
          <a:bodyPr/>
          <a:lstStyle/>
          <a:p>
            <a:endParaRPr lang="en-SE" dirty="0"/>
          </a:p>
        </p:txBody>
      </p:sp>
      <mc:AlternateContent xmlns:mc="http://schemas.openxmlformats.org/markup-compatibility/2006" xmlns:a14="http://schemas.microsoft.com/office/drawing/2010/main">
        <mc:Choice Requires="a14">
          <p:graphicFrame>
            <p:nvGraphicFramePr>
              <p:cNvPr id="72" name="Content Placeholder 4">
                <a:extLst>
                  <a:ext uri="{FF2B5EF4-FFF2-40B4-BE49-F238E27FC236}">
                    <a16:creationId xmlns:a16="http://schemas.microsoft.com/office/drawing/2014/main" id="{2487B5E4-A688-1A48-79AF-3691219581C1}"/>
                  </a:ext>
                </a:extLst>
              </p:cNvPr>
              <p:cNvGraphicFramePr>
                <a:graphicFrameLocks/>
              </p:cNvGraphicFramePr>
              <p:nvPr>
                <p:extLst>
                  <p:ext uri="{D42A27DB-BD31-4B8C-83A1-F6EECF244321}">
                    <p14:modId xmlns:p14="http://schemas.microsoft.com/office/powerpoint/2010/main" val="2548058383"/>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2</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rgbClr val="FF0000"/>
                              </a:solidFill>
                            </a:rPr>
                            <a:t>C</a:t>
                          </a:r>
                          <a:endParaRPr lang="en-SE" dirty="0">
                            <a:solidFill>
                              <a:srgbClr val="FF0000"/>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mc:Choice>
        <mc:Fallback xmlns="">
          <p:graphicFrame>
            <p:nvGraphicFramePr>
              <p:cNvPr id="72" name="Content Placeholder 4">
                <a:extLst>
                  <a:ext uri="{FF2B5EF4-FFF2-40B4-BE49-F238E27FC236}">
                    <a16:creationId xmlns:a16="http://schemas.microsoft.com/office/drawing/2014/main" id="{2487B5E4-A688-1A48-79AF-3691219581C1}"/>
                  </a:ext>
                </a:extLst>
              </p:cNvPr>
              <p:cNvGraphicFramePr>
                <a:graphicFrameLocks/>
              </p:cNvGraphicFramePr>
              <p:nvPr>
                <p:extLst>
                  <p:ext uri="{D42A27DB-BD31-4B8C-83A1-F6EECF244321}">
                    <p14:modId xmlns:p14="http://schemas.microsoft.com/office/powerpoint/2010/main" val="2548058383"/>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2</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rgbClr val="FF0000"/>
                              </a:solidFill>
                            </a:rPr>
                            <a:t>C</a:t>
                          </a:r>
                          <a:endParaRPr lang="en-SE" dirty="0">
                            <a:solidFill>
                              <a:srgbClr val="FF0000"/>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mc:Fallback>
      </mc:AlternateContent>
      <p:sp>
        <p:nvSpPr>
          <p:cNvPr id="4" name="Text Box 2">
            <a:extLst>
              <a:ext uri="{FF2B5EF4-FFF2-40B4-BE49-F238E27FC236}">
                <a16:creationId xmlns:a16="http://schemas.microsoft.com/office/drawing/2014/main" id="{5B5CEA81-438E-1527-A2BC-7414B1014055}"/>
              </a:ext>
            </a:extLst>
          </p:cNvPr>
          <p:cNvSpPr txBox="1">
            <a:spLocks noChangeArrowheads="1"/>
          </p:cNvSpPr>
          <p:nvPr/>
        </p:nvSpPr>
        <p:spPr bwMode="auto">
          <a:xfrm>
            <a:off x="2432348" y="28876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5" name="Group 3">
            <a:extLst>
              <a:ext uri="{FF2B5EF4-FFF2-40B4-BE49-F238E27FC236}">
                <a16:creationId xmlns:a16="http://schemas.microsoft.com/office/drawing/2014/main" id="{4E891E02-074F-6FF7-BC33-7E8ACE519A38}"/>
              </a:ext>
            </a:extLst>
          </p:cNvPr>
          <p:cNvGrpSpPr>
            <a:grpSpLocks/>
          </p:cNvGrpSpPr>
          <p:nvPr/>
        </p:nvGrpSpPr>
        <p:grpSpPr bwMode="auto">
          <a:xfrm>
            <a:off x="1975148" y="3497239"/>
            <a:ext cx="533400" cy="533400"/>
            <a:chOff x="1824" y="2736"/>
            <a:chExt cx="336" cy="336"/>
          </a:xfrm>
        </p:grpSpPr>
        <p:sp>
          <p:nvSpPr>
            <p:cNvPr id="6" name="Oval 4">
              <a:extLst>
                <a:ext uri="{FF2B5EF4-FFF2-40B4-BE49-F238E27FC236}">
                  <a16:creationId xmlns:a16="http://schemas.microsoft.com/office/drawing/2014/main" id="{B62D270F-1A6E-4E89-D415-BD779294C5D2}"/>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 name="Text Box 5">
              <a:extLst>
                <a:ext uri="{FF2B5EF4-FFF2-40B4-BE49-F238E27FC236}">
                  <a16:creationId xmlns:a16="http://schemas.microsoft.com/office/drawing/2014/main" id="{3207205B-2023-900F-61BD-7363302361D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8" name="Group 6">
            <a:extLst>
              <a:ext uri="{FF2B5EF4-FFF2-40B4-BE49-F238E27FC236}">
                <a16:creationId xmlns:a16="http://schemas.microsoft.com/office/drawing/2014/main" id="{774D10D1-5385-AEE6-F502-F898FDA32DEE}"/>
              </a:ext>
            </a:extLst>
          </p:cNvPr>
          <p:cNvGrpSpPr>
            <a:grpSpLocks/>
          </p:cNvGrpSpPr>
          <p:nvPr/>
        </p:nvGrpSpPr>
        <p:grpSpPr bwMode="auto">
          <a:xfrm>
            <a:off x="3118148" y="2582839"/>
            <a:ext cx="533400" cy="533400"/>
            <a:chOff x="1824" y="2736"/>
            <a:chExt cx="336" cy="336"/>
          </a:xfrm>
        </p:grpSpPr>
        <p:sp>
          <p:nvSpPr>
            <p:cNvPr id="9" name="Oval 7">
              <a:extLst>
                <a:ext uri="{FF2B5EF4-FFF2-40B4-BE49-F238E27FC236}">
                  <a16:creationId xmlns:a16="http://schemas.microsoft.com/office/drawing/2014/main" id="{E25F6DD9-E177-8EDC-F257-36E8996A7C9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 name="Text Box 8">
              <a:extLst>
                <a:ext uri="{FF2B5EF4-FFF2-40B4-BE49-F238E27FC236}">
                  <a16:creationId xmlns:a16="http://schemas.microsoft.com/office/drawing/2014/main" id="{78BBC6E2-FE3D-5026-E1B3-FC7667582F3C}"/>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4" name="Group 12">
            <a:extLst>
              <a:ext uri="{FF2B5EF4-FFF2-40B4-BE49-F238E27FC236}">
                <a16:creationId xmlns:a16="http://schemas.microsoft.com/office/drawing/2014/main" id="{D0F0463B-C140-1C72-8A50-C694254234F5}"/>
              </a:ext>
            </a:extLst>
          </p:cNvPr>
          <p:cNvGrpSpPr>
            <a:grpSpLocks/>
          </p:cNvGrpSpPr>
          <p:nvPr/>
        </p:nvGrpSpPr>
        <p:grpSpPr bwMode="auto">
          <a:xfrm>
            <a:off x="4642148" y="4259239"/>
            <a:ext cx="533400" cy="533400"/>
            <a:chOff x="1824" y="2736"/>
            <a:chExt cx="336" cy="336"/>
          </a:xfrm>
        </p:grpSpPr>
        <p:sp>
          <p:nvSpPr>
            <p:cNvPr id="15" name="Oval 13">
              <a:extLst>
                <a:ext uri="{FF2B5EF4-FFF2-40B4-BE49-F238E27FC236}">
                  <a16:creationId xmlns:a16="http://schemas.microsoft.com/office/drawing/2014/main" id="{10A5FBBA-6842-D455-5734-174C1F9C0BC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6" name="Text Box 14">
              <a:extLst>
                <a:ext uri="{FF2B5EF4-FFF2-40B4-BE49-F238E27FC236}">
                  <a16:creationId xmlns:a16="http://schemas.microsoft.com/office/drawing/2014/main" id="{AA097443-A4EE-5BA9-EB72-4F13B9E5824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7" name="Group 15">
            <a:extLst>
              <a:ext uri="{FF2B5EF4-FFF2-40B4-BE49-F238E27FC236}">
                <a16:creationId xmlns:a16="http://schemas.microsoft.com/office/drawing/2014/main" id="{22B5BBD4-7420-B7F4-D95E-2BDA476B0593}"/>
              </a:ext>
            </a:extLst>
          </p:cNvPr>
          <p:cNvGrpSpPr>
            <a:grpSpLocks/>
          </p:cNvGrpSpPr>
          <p:nvPr/>
        </p:nvGrpSpPr>
        <p:grpSpPr bwMode="auto">
          <a:xfrm>
            <a:off x="4642148" y="2582839"/>
            <a:ext cx="533400" cy="533400"/>
            <a:chOff x="1824" y="2736"/>
            <a:chExt cx="336" cy="336"/>
          </a:xfrm>
        </p:grpSpPr>
        <p:sp>
          <p:nvSpPr>
            <p:cNvPr id="18" name="Oval 16">
              <a:extLst>
                <a:ext uri="{FF2B5EF4-FFF2-40B4-BE49-F238E27FC236}">
                  <a16:creationId xmlns:a16="http://schemas.microsoft.com/office/drawing/2014/main" id="{C47148C0-0251-4724-C932-CF2A26F87C9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17">
              <a:extLst>
                <a:ext uri="{FF2B5EF4-FFF2-40B4-BE49-F238E27FC236}">
                  <a16:creationId xmlns:a16="http://schemas.microsoft.com/office/drawing/2014/main" id="{D39C3AB8-5F6B-B0C6-A686-6455E2A3919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20" name="Line 18">
            <a:extLst>
              <a:ext uri="{FF2B5EF4-FFF2-40B4-BE49-F238E27FC236}">
                <a16:creationId xmlns:a16="http://schemas.microsoft.com/office/drawing/2014/main" id="{4C6A33E8-80DF-2A97-FDB3-FD411C4A4DD6}"/>
              </a:ext>
            </a:extLst>
          </p:cNvPr>
          <p:cNvSpPr>
            <a:spLocks noChangeShapeType="1"/>
          </p:cNvSpPr>
          <p:nvPr/>
        </p:nvSpPr>
        <p:spPr bwMode="auto">
          <a:xfrm flipV="1">
            <a:off x="2432348" y="2963839"/>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AB7266AD-50AD-4BB6-E0F1-715FEC592FFD}"/>
              </a:ext>
            </a:extLst>
          </p:cNvPr>
          <p:cNvSpPr>
            <a:spLocks noChangeShapeType="1"/>
          </p:cNvSpPr>
          <p:nvPr/>
        </p:nvSpPr>
        <p:spPr bwMode="auto">
          <a:xfrm>
            <a:off x="2432348" y="3954439"/>
            <a:ext cx="685800" cy="4572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2" name="Line 20">
            <a:extLst>
              <a:ext uri="{FF2B5EF4-FFF2-40B4-BE49-F238E27FC236}">
                <a16:creationId xmlns:a16="http://schemas.microsoft.com/office/drawing/2014/main" id="{AC006E53-F460-50F2-0B35-36CD11209CFE}"/>
              </a:ext>
            </a:extLst>
          </p:cNvPr>
          <p:cNvSpPr>
            <a:spLocks noChangeShapeType="1"/>
          </p:cNvSpPr>
          <p:nvPr/>
        </p:nvSpPr>
        <p:spPr bwMode="auto">
          <a:xfrm>
            <a:off x="3651548" y="4564039"/>
            <a:ext cx="9906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3" name="Line 21">
            <a:extLst>
              <a:ext uri="{FF2B5EF4-FFF2-40B4-BE49-F238E27FC236}">
                <a16:creationId xmlns:a16="http://schemas.microsoft.com/office/drawing/2014/main" id="{948F8EF8-E9A7-4AF7-F631-F83D53ED1BBC}"/>
              </a:ext>
            </a:extLst>
          </p:cNvPr>
          <p:cNvSpPr>
            <a:spLocks noChangeShapeType="1"/>
          </p:cNvSpPr>
          <p:nvPr/>
        </p:nvSpPr>
        <p:spPr bwMode="auto">
          <a:xfrm flipV="1">
            <a:off x="4946948" y="3116239"/>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E038FD27-647E-6D14-6E6F-E0869E4EFC3E}"/>
              </a:ext>
            </a:extLst>
          </p:cNvPr>
          <p:cNvSpPr>
            <a:spLocks noChangeShapeType="1"/>
          </p:cNvSpPr>
          <p:nvPr/>
        </p:nvSpPr>
        <p:spPr bwMode="auto">
          <a:xfrm flipV="1">
            <a:off x="3422948" y="3116239"/>
            <a:ext cx="0" cy="1143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5" name="Line 23">
            <a:extLst>
              <a:ext uri="{FF2B5EF4-FFF2-40B4-BE49-F238E27FC236}">
                <a16:creationId xmlns:a16="http://schemas.microsoft.com/office/drawing/2014/main" id="{55E3A101-9F59-61FE-98F2-F25250E3B799}"/>
              </a:ext>
            </a:extLst>
          </p:cNvPr>
          <p:cNvSpPr>
            <a:spLocks noChangeShapeType="1"/>
          </p:cNvSpPr>
          <p:nvPr/>
        </p:nvSpPr>
        <p:spPr bwMode="auto">
          <a:xfrm>
            <a:off x="3651548" y="2811439"/>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Line 24">
            <a:extLst>
              <a:ext uri="{FF2B5EF4-FFF2-40B4-BE49-F238E27FC236}">
                <a16:creationId xmlns:a16="http://schemas.microsoft.com/office/drawing/2014/main" id="{DB914AD7-B942-D0F3-72D6-D722195BDBDA}"/>
              </a:ext>
            </a:extLst>
          </p:cNvPr>
          <p:cNvSpPr>
            <a:spLocks noChangeShapeType="1"/>
          </p:cNvSpPr>
          <p:nvPr/>
        </p:nvSpPr>
        <p:spPr bwMode="auto">
          <a:xfrm>
            <a:off x="3575348" y="3040039"/>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7" name="Text Box 25">
            <a:extLst>
              <a:ext uri="{FF2B5EF4-FFF2-40B4-BE49-F238E27FC236}">
                <a16:creationId xmlns:a16="http://schemas.microsoft.com/office/drawing/2014/main" id="{7A82D121-7C27-5307-7B1A-856CA7FC231A}"/>
              </a:ext>
            </a:extLst>
          </p:cNvPr>
          <p:cNvSpPr txBox="1">
            <a:spLocks noChangeArrowheads="1"/>
          </p:cNvSpPr>
          <p:nvPr/>
        </p:nvSpPr>
        <p:spPr bwMode="auto">
          <a:xfrm>
            <a:off x="2432348" y="4197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67D044A1-04F9-06BA-1BEC-C9F1C6A016EA}"/>
              </a:ext>
            </a:extLst>
          </p:cNvPr>
          <p:cNvSpPr txBox="1">
            <a:spLocks noChangeArrowheads="1"/>
          </p:cNvSpPr>
          <p:nvPr/>
        </p:nvSpPr>
        <p:spPr bwMode="auto">
          <a:xfrm>
            <a:off x="3118148" y="34972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9" name="Text Box 27">
            <a:extLst>
              <a:ext uri="{FF2B5EF4-FFF2-40B4-BE49-F238E27FC236}">
                <a16:creationId xmlns:a16="http://schemas.microsoft.com/office/drawing/2014/main" id="{2A2466EA-35AB-3756-B321-A5E31E2EC9FB}"/>
              </a:ext>
            </a:extLst>
          </p:cNvPr>
          <p:cNvSpPr txBox="1">
            <a:spLocks noChangeArrowheads="1"/>
          </p:cNvSpPr>
          <p:nvPr/>
        </p:nvSpPr>
        <p:spPr bwMode="auto">
          <a:xfrm>
            <a:off x="4032548" y="24304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B33D36CF-31D6-88A7-05F9-E69832CCE0C9}"/>
              </a:ext>
            </a:extLst>
          </p:cNvPr>
          <p:cNvSpPr txBox="1">
            <a:spLocks noChangeArrowheads="1"/>
          </p:cNvSpPr>
          <p:nvPr/>
        </p:nvSpPr>
        <p:spPr bwMode="auto">
          <a:xfrm>
            <a:off x="5023148" y="3435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E0CBEA83-34C0-945B-A733-29883E0A81CD}"/>
              </a:ext>
            </a:extLst>
          </p:cNvPr>
          <p:cNvSpPr txBox="1">
            <a:spLocks noChangeArrowheads="1"/>
          </p:cNvSpPr>
          <p:nvPr/>
        </p:nvSpPr>
        <p:spPr bwMode="auto">
          <a:xfrm>
            <a:off x="4108748" y="32829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32" name="Text Box 30">
            <a:extLst>
              <a:ext uri="{FF2B5EF4-FFF2-40B4-BE49-F238E27FC236}">
                <a16:creationId xmlns:a16="http://schemas.microsoft.com/office/drawing/2014/main" id="{A1D91540-7212-08C7-1FB7-E0A63161B5A4}"/>
              </a:ext>
            </a:extLst>
          </p:cNvPr>
          <p:cNvSpPr txBox="1">
            <a:spLocks noChangeArrowheads="1"/>
          </p:cNvSpPr>
          <p:nvPr/>
        </p:nvSpPr>
        <p:spPr bwMode="auto">
          <a:xfrm>
            <a:off x="4032548" y="4578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33" name="Text Box 32">
            <a:extLst>
              <a:ext uri="{FF2B5EF4-FFF2-40B4-BE49-F238E27FC236}">
                <a16:creationId xmlns:a16="http://schemas.microsoft.com/office/drawing/2014/main" id="{01727AAA-62C5-14DD-0B76-47FDCE57CC65}"/>
              </a:ext>
            </a:extLst>
          </p:cNvPr>
          <p:cNvSpPr txBox="1">
            <a:spLocks noChangeArrowheads="1"/>
          </p:cNvSpPr>
          <p:nvPr/>
        </p:nvSpPr>
        <p:spPr bwMode="auto">
          <a:xfrm>
            <a:off x="3194348" y="21859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dirty="0">
                <a:solidFill>
                  <a:srgbClr val="FF0000"/>
                </a:solidFill>
                <a:latin typeface="Arial" panose="020B0604020202020204" pitchFamily="34" charset="0"/>
                <a:sym typeface="Symbol" panose="05050102010706020507" pitchFamily="18" charset="2"/>
              </a:rPr>
              <a:t>2</a:t>
            </a:r>
          </a:p>
        </p:txBody>
      </p:sp>
      <p:sp>
        <p:nvSpPr>
          <p:cNvPr id="34" name="Text Box 33">
            <a:extLst>
              <a:ext uri="{FF2B5EF4-FFF2-40B4-BE49-F238E27FC236}">
                <a16:creationId xmlns:a16="http://schemas.microsoft.com/office/drawing/2014/main" id="{85A8FD46-7396-E179-7D31-868EB60C81DE}"/>
              </a:ext>
            </a:extLst>
          </p:cNvPr>
          <p:cNvSpPr txBox="1">
            <a:spLocks noChangeArrowheads="1"/>
          </p:cNvSpPr>
          <p:nvPr/>
        </p:nvSpPr>
        <p:spPr bwMode="auto">
          <a:xfrm>
            <a:off x="4718348" y="21859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5" name="Text Box 34">
            <a:extLst>
              <a:ext uri="{FF2B5EF4-FFF2-40B4-BE49-F238E27FC236}">
                <a16:creationId xmlns:a16="http://schemas.microsoft.com/office/drawing/2014/main" id="{3439BFFF-24A7-34E7-1F4A-F579D074DDFA}"/>
              </a:ext>
            </a:extLst>
          </p:cNvPr>
          <p:cNvSpPr txBox="1">
            <a:spLocks noChangeArrowheads="1"/>
          </p:cNvSpPr>
          <p:nvPr/>
        </p:nvSpPr>
        <p:spPr bwMode="auto">
          <a:xfrm>
            <a:off x="5175548" y="42433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5</a:t>
            </a:r>
          </a:p>
        </p:txBody>
      </p:sp>
      <p:sp>
        <p:nvSpPr>
          <p:cNvPr id="36" name="Text Box 35">
            <a:extLst>
              <a:ext uri="{FF2B5EF4-FFF2-40B4-BE49-F238E27FC236}">
                <a16:creationId xmlns:a16="http://schemas.microsoft.com/office/drawing/2014/main" id="{B3764893-C974-4CD5-CC16-72F54A5AE5F8}"/>
              </a:ext>
            </a:extLst>
          </p:cNvPr>
          <p:cNvSpPr txBox="1">
            <a:spLocks noChangeArrowheads="1"/>
          </p:cNvSpPr>
          <p:nvPr/>
        </p:nvSpPr>
        <p:spPr bwMode="auto">
          <a:xfrm>
            <a:off x="3575348" y="403063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37" name="Text Box 36">
            <a:extLst>
              <a:ext uri="{FF2B5EF4-FFF2-40B4-BE49-F238E27FC236}">
                <a16:creationId xmlns:a16="http://schemas.microsoft.com/office/drawing/2014/main" id="{7FEC8C22-9210-33D5-4230-2D1A2D30D826}"/>
              </a:ext>
            </a:extLst>
          </p:cNvPr>
          <p:cNvSpPr txBox="1">
            <a:spLocks noChangeArrowheads="1"/>
          </p:cNvSpPr>
          <p:nvPr/>
        </p:nvSpPr>
        <p:spPr bwMode="auto">
          <a:xfrm>
            <a:off x="2051348" y="311623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grpSp>
        <p:nvGrpSpPr>
          <p:cNvPr id="108" name="Group 9">
            <a:extLst>
              <a:ext uri="{FF2B5EF4-FFF2-40B4-BE49-F238E27FC236}">
                <a16:creationId xmlns:a16="http://schemas.microsoft.com/office/drawing/2014/main" id="{8BE5ABAC-EB6D-C4EA-D774-B01F6E59C4C2}"/>
              </a:ext>
            </a:extLst>
          </p:cNvPr>
          <p:cNvGrpSpPr>
            <a:grpSpLocks/>
          </p:cNvGrpSpPr>
          <p:nvPr/>
        </p:nvGrpSpPr>
        <p:grpSpPr bwMode="auto">
          <a:xfrm>
            <a:off x="3106653" y="4275114"/>
            <a:ext cx="533400" cy="533400"/>
            <a:chOff x="1824" y="2736"/>
            <a:chExt cx="336" cy="336"/>
          </a:xfrm>
        </p:grpSpPr>
        <p:sp>
          <p:nvSpPr>
            <p:cNvPr id="110" name="Oval 10">
              <a:extLst>
                <a:ext uri="{FF2B5EF4-FFF2-40B4-BE49-F238E27FC236}">
                  <a16:creationId xmlns:a16="http://schemas.microsoft.com/office/drawing/2014/main" id="{92D17854-B22F-E2A0-C5CA-57FC1561C3A9}"/>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1" name="Text Box 11">
              <a:extLst>
                <a:ext uri="{FF2B5EF4-FFF2-40B4-BE49-F238E27FC236}">
                  <a16:creationId xmlns:a16="http://schemas.microsoft.com/office/drawing/2014/main" id="{BDB65F90-1C2A-2D33-7848-B3CE8833F276}"/>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
        <p:nvSpPr>
          <p:cNvPr id="11" name="TextBox 10">
            <a:extLst>
              <a:ext uri="{FF2B5EF4-FFF2-40B4-BE49-F238E27FC236}">
                <a16:creationId xmlns:a16="http://schemas.microsoft.com/office/drawing/2014/main" id="{C282474D-48B6-AD74-AEAD-6F92CE21EDD4}"/>
              </a:ext>
            </a:extLst>
          </p:cNvPr>
          <p:cNvSpPr txBox="1"/>
          <p:nvPr/>
        </p:nvSpPr>
        <p:spPr>
          <a:xfrm>
            <a:off x="7131353" y="3784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4075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D5B69-3D8A-F9C1-4ACB-3B489A5902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978AC7-8A27-5E39-416C-2A6D4C440D4E}"/>
              </a:ext>
            </a:extLst>
          </p:cNvPr>
          <p:cNvSpPr>
            <a:spLocks noGrp="1"/>
          </p:cNvSpPr>
          <p:nvPr>
            <p:ph type="title"/>
          </p:nvPr>
        </p:nvSpPr>
        <p:spPr/>
        <p:txBody>
          <a:bodyPr/>
          <a:lstStyle/>
          <a:p>
            <a:r>
              <a:rPr lang="en-US" dirty="0"/>
              <a:t>Visit Node B </a:t>
            </a:r>
            <a:endParaRPr lang="en-SE" dirty="0"/>
          </a:p>
        </p:txBody>
      </p:sp>
      <p:sp>
        <p:nvSpPr>
          <p:cNvPr id="3" name="Content Placeholder 2">
            <a:extLst>
              <a:ext uri="{FF2B5EF4-FFF2-40B4-BE49-F238E27FC236}">
                <a16:creationId xmlns:a16="http://schemas.microsoft.com/office/drawing/2014/main" id="{24FE5887-16AB-1BFC-C7D1-F98E5ED49938}"/>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3D4DB03F-28CE-2823-1D32-3F5E2C2AAF62}"/>
              </a:ext>
            </a:extLst>
          </p:cNvPr>
          <p:cNvGraphicFramePr>
            <a:graphicFrameLocks/>
          </p:cNvGraphicFramePr>
          <p:nvPr>
            <p:extLst>
              <p:ext uri="{D42A27DB-BD31-4B8C-83A1-F6EECF244321}">
                <p14:modId xmlns:p14="http://schemas.microsoft.com/office/powerpoint/2010/main" val="1439739019"/>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rgbClr val="FF0000"/>
                          </a:solidFill>
                        </a:rPr>
                        <a:t>B</a:t>
                      </a:r>
                      <a:endParaRPr lang="en-SE" dirty="0">
                        <a:solidFill>
                          <a:srgbClr val="FF0000"/>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p:sp>
        <p:nvSpPr>
          <p:cNvPr id="38" name="Text Box 2">
            <a:extLst>
              <a:ext uri="{FF2B5EF4-FFF2-40B4-BE49-F238E27FC236}">
                <a16:creationId xmlns:a16="http://schemas.microsoft.com/office/drawing/2014/main" id="{921E0892-F886-D139-3BB3-653987D951D6}"/>
              </a:ext>
            </a:extLst>
          </p:cNvPr>
          <p:cNvSpPr txBox="1">
            <a:spLocks noChangeArrowheads="1"/>
          </p:cNvSpPr>
          <p:nvPr/>
        </p:nvSpPr>
        <p:spPr bwMode="auto">
          <a:xfrm>
            <a:off x="2171700" y="28595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39" name="Group 3">
            <a:extLst>
              <a:ext uri="{FF2B5EF4-FFF2-40B4-BE49-F238E27FC236}">
                <a16:creationId xmlns:a16="http://schemas.microsoft.com/office/drawing/2014/main" id="{9FED22AB-E2F1-815B-DC5A-102EE793E6F2}"/>
              </a:ext>
            </a:extLst>
          </p:cNvPr>
          <p:cNvGrpSpPr>
            <a:grpSpLocks/>
          </p:cNvGrpSpPr>
          <p:nvPr/>
        </p:nvGrpSpPr>
        <p:grpSpPr bwMode="auto">
          <a:xfrm>
            <a:off x="1714500" y="3469142"/>
            <a:ext cx="533400" cy="533400"/>
            <a:chOff x="1824" y="2736"/>
            <a:chExt cx="336" cy="336"/>
          </a:xfrm>
        </p:grpSpPr>
        <p:sp>
          <p:nvSpPr>
            <p:cNvPr id="40" name="Oval 4">
              <a:extLst>
                <a:ext uri="{FF2B5EF4-FFF2-40B4-BE49-F238E27FC236}">
                  <a16:creationId xmlns:a16="http://schemas.microsoft.com/office/drawing/2014/main" id="{00B9C55D-A3E8-8DC6-F008-996A1DF0FF58}"/>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 name="Text Box 5">
              <a:extLst>
                <a:ext uri="{FF2B5EF4-FFF2-40B4-BE49-F238E27FC236}">
                  <a16:creationId xmlns:a16="http://schemas.microsoft.com/office/drawing/2014/main" id="{7833A76D-C3F6-B5B2-F41D-46A9B1974F3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42" name="Group 6">
            <a:extLst>
              <a:ext uri="{FF2B5EF4-FFF2-40B4-BE49-F238E27FC236}">
                <a16:creationId xmlns:a16="http://schemas.microsoft.com/office/drawing/2014/main" id="{66B87A0D-C548-6FE4-D7EA-06FA005DCC14}"/>
              </a:ext>
            </a:extLst>
          </p:cNvPr>
          <p:cNvGrpSpPr>
            <a:grpSpLocks/>
          </p:cNvGrpSpPr>
          <p:nvPr/>
        </p:nvGrpSpPr>
        <p:grpSpPr bwMode="auto">
          <a:xfrm>
            <a:off x="2857500" y="2554742"/>
            <a:ext cx="533400" cy="533400"/>
            <a:chOff x="1824" y="2736"/>
            <a:chExt cx="336" cy="336"/>
          </a:xfrm>
        </p:grpSpPr>
        <p:sp>
          <p:nvSpPr>
            <p:cNvPr id="43" name="Oval 7">
              <a:extLst>
                <a:ext uri="{FF2B5EF4-FFF2-40B4-BE49-F238E27FC236}">
                  <a16:creationId xmlns:a16="http://schemas.microsoft.com/office/drawing/2014/main" id="{671343D7-6969-A62A-A760-AC8EBEE79FA6}"/>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 name="Text Box 8">
              <a:extLst>
                <a:ext uri="{FF2B5EF4-FFF2-40B4-BE49-F238E27FC236}">
                  <a16:creationId xmlns:a16="http://schemas.microsoft.com/office/drawing/2014/main" id="{F65E7881-CBC4-1091-B31C-44A436B905F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45" name="Group 9">
            <a:extLst>
              <a:ext uri="{FF2B5EF4-FFF2-40B4-BE49-F238E27FC236}">
                <a16:creationId xmlns:a16="http://schemas.microsoft.com/office/drawing/2014/main" id="{19C47705-46A4-27C4-F6C2-169BA2FC2DFA}"/>
              </a:ext>
            </a:extLst>
          </p:cNvPr>
          <p:cNvGrpSpPr>
            <a:grpSpLocks/>
          </p:cNvGrpSpPr>
          <p:nvPr/>
        </p:nvGrpSpPr>
        <p:grpSpPr bwMode="auto">
          <a:xfrm>
            <a:off x="2857500" y="4231142"/>
            <a:ext cx="533400" cy="533400"/>
            <a:chOff x="1824" y="2736"/>
            <a:chExt cx="336" cy="336"/>
          </a:xfrm>
        </p:grpSpPr>
        <p:sp>
          <p:nvSpPr>
            <p:cNvPr id="46" name="Oval 10">
              <a:extLst>
                <a:ext uri="{FF2B5EF4-FFF2-40B4-BE49-F238E27FC236}">
                  <a16:creationId xmlns:a16="http://schemas.microsoft.com/office/drawing/2014/main" id="{AD07A799-B3AC-ADFF-51C2-4A892F9CCD1E}"/>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 name="Text Box 11">
              <a:extLst>
                <a:ext uri="{FF2B5EF4-FFF2-40B4-BE49-F238E27FC236}">
                  <a16:creationId xmlns:a16="http://schemas.microsoft.com/office/drawing/2014/main" id="{A72464D3-664B-AA1D-21D0-048927D6ED6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48" name="Group 12">
            <a:extLst>
              <a:ext uri="{FF2B5EF4-FFF2-40B4-BE49-F238E27FC236}">
                <a16:creationId xmlns:a16="http://schemas.microsoft.com/office/drawing/2014/main" id="{174DAE27-8A2B-31D2-85D8-751BC34E84D1}"/>
              </a:ext>
            </a:extLst>
          </p:cNvPr>
          <p:cNvGrpSpPr>
            <a:grpSpLocks/>
          </p:cNvGrpSpPr>
          <p:nvPr/>
        </p:nvGrpSpPr>
        <p:grpSpPr bwMode="auto">
          <a:xfrm>
            <a:off x="4381500" y="4231142"/>
            <a:ext cx="533400" cy="533400"/>
            <a:chOff x="1824" y="2736"/>
            <a:chExt cx="336" cy="336"/>
          </a:xfrm>
        </p:grpSpPr>
        <p:sp>
          <p:nvSpPr>
            <p:cNvPr id="49" name="Oval 13">
              <a:extLst>
                <a:ext uri="{FF2B5EF4-FFF2-40B4-BE49-F238E27FC236}">
                  <a16:creationId xmlns:a16="http://schemas.microsoft.com/office/drawing/2014/main" id="{027B56FB-E2BB-E540-8263-8B5253DE9A3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0" name="Text Box 14">
              <a:extLst>
                <a:ext uri="{FF2B5EF4-FFF2-40B4-BE49-F238E27FC236}">
                  <a16:creationId xmlns:a16="http://schemas.microsoft.com/office/drawing/2014/main" id="{C3EABBE2-DECA-3C19-7923-8CCF4ADA679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51" name="Group 15">
            <a:extLst>
              <a:ext uri="{FF2B5EF4-FFF2-40B4-BE49-F238E27FC236}">
                <a16:creationId xmlns:a16="http://schemas.microsoft.com/office/drawing/2014/main" id="{3E874619-9012-B992-724E-94D0912991A4}"/>
              </a:ext>
            </a:extLst>
          </p:cNvPr>
          <p:cNvGrpSpPr>
            <a:grpSpLocks/>
          </p:cNvGrpSpPr>
          <p:nvPr/>
        </p:nvGrpSpPr>
        <p:grpSpPr bwMode="auto">
          <a:xfrm>
            <a:off x="4381500" y="2554742"/>
            <a:ext cx="533400" cy="533400"/>
            <a:chOff x="1824" y="2736"/>
            <a:chExt cx="336" cy="336"/>
          </a:xfrm>
        </p:grpSpPr>
        <p:sp>
          <p:nvSpPr>
            <p:cNvPr id="52" name="Oval 16">
              <a:extLst>
                <a:ext uri="{FF2B5EF4-FFF2-40B4-BE49-F238E27FC236}">
                  <a16:creationId xmlns:a16="http://schemas.microsoft.com/office/drawing/2014/main" id="{38F6A1A2-EA89-E2C1-6532-1F18CFFBD5D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3" name="Text Box 17">
              <a:extLst>
                <a:ext uri="{FF2B5EF4-FFF2-40B4-BE49-F238E27FC236}">
                  <a16:creationId xmlns:a16="http://schemas.microsoft.com/office/drawing/2014/main" id="{BD3ABE57-624C-593A-46FE-52BB7D4764F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54" name="Line 18">
            <a:extLst>
              <a:ext uri="{FF2B5EF4-FFF2-40B4-BE49-F238E27FC236}">
                <a16:creationId xmlns:a16="http://schemas.microsoft.com/office/drawing/2014/main" id="{D0A4A75B-36F9-2675-B374-C81AB7E22F40}"/>
              </a:ext>
            </a:extLst>
          </p:cNvPr>
          <p:cNvSpPr>
            <a:spLocks noChangeShapeType="1"/>
          </p:cNvSpPr>
          <p:nvPr/>
        </p:nvSpPr>
        <p:spPr bwMode="auto">
          <a:xfrm flipV="1">
            <a:off x="2171700" y="2935742"/>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5" name="Line 19">
            <a:extLst>
              <a:ext uri="{FF2B5EF4-FFF2-40B4-BE49-F238E27FC236}">
                <a16:creationId xmlns:a16="http://schemas.microsoft.com/office/drawing/2014/main" id="{E05A6BE8-19E4-E05D-3A11-3A7FD7E00530}"/>
              </a:ext>
            </a:extLst>
          </p:cNvPr>
          <p:cNvSpPr>
            <a:spLocks noChangeShapeType="1"/>
          </p:cNvSpPr>
          <p:nvPr/>
        </p:nvSpPr>
        <p:spPr bwMode="auto">
          <a:xfrm>
            <a:off x="2171700" y="3926342"/>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6" name="Line 20">
            <a:extLst>
              <a:ext uri="{FF2B5EF4-FFF2-40B4-BE49-F238E27FC236}">
                <a16:creationId xmlns:a16="http://schemas.microsoft.com/office/drawing/2014/main" id="{C8254AC3-F06D-E254-60DF-287FF398A46C}"/>
              </a:ext>
            </a:extLst>
          </p:cNvPr>
          <p:cNvSpPr>
            <a:spLocks noChangeShapeType="1"/>
          </p:cNvSpPr>
          <p:nvPr/>
        </p:nvSpPr>
        <p:spPr bwMode="auto">
          <a:xfrm>
            <a:off x="3390900" y="4535942"/>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 name="Line 21">
            <a:extLst>
              <a:ext uri="{FF2B5EF4-FFF2-40B4-BE49-F238E27FC236}">
                <a16:creationId xmlns:a16="http://schemas.microsoft.com/office/drawing/2014/main" id="{B3980C09-F820-ADB1-C863-90B203C4AA49}"/>
              </a:ext>
            </a:extLst>
          </p:cNvPr>
          <p:cNvSpPr>
            <a:spLocks noChangeShapeType="1"/>
          </p:cNvSpPr>
          <p:nvPr/>
        </p:nvSpPr>
        <p:spPr bwMode="auto">
          <a:xfrm flipV="1">
            <a:off x="4686300" y="3088142"/>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8" name="Line 22">
            <a:extLst>
              <a:ext uri="{FF2B5EF4-FFF2-40B4-BE49-F238E27FC236}">
                <a16:creationId xmlns:a16="http://schemas.microsoft.com/office/drawing/2014/main" id="{C1A9EB0D-7FFB-DD27-E4AB-9303E52B0E7A}"/>
              </a:ext>
            </a:extLst>
          </p:cNvPr>
          <p:cNvSpPr>
            <a:spLocks noChangeShapeType="1"/>
          </p:cNvSpPr>
          <p:nvPr/>
        </p:nvSpPr>
        <p:spPr bwMode="auto">
          <a:xfrm flipV="1">
            <a:off x="3162300" y="3088142"/>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9" name="Line 23">
            <a:extLst>
              <a:ext uri="{FF2B5EF4-FFF2-40B4-BE49-F238E27FC236}">
                <a16:creationId xmlns:a16="http://schemas.microsoft.com/office/drawing/2014/main" id="{0F36766A-D750-8574-8EC5-63015C67A69B}"/>
              </a:ext>
            </a:extLst>
          </p:cNvPr>
          <p:cNvSpPr>
            <a:spLocks noChangeShapeType="1"/>
          </p:cNvSpPr>
          <p:nvPr/>
        </p:nvSpPr>
        <p:spPr bwMode="auto">
          <a:xfrm>
            <a:off x="3390900" y="2783342"/>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0" name="Line 24">
            <a:extLst>
              <a:ext uri="{FF2B5EF4-FFF2-40B4-BE49-F238E27FC236}">
                <a16:creationId xmlns:a16="http://schemas.microsoft.com/office/drawing/2014/main" id="{95F3DC1E-7368-0836-B0A3-028CDAABCC08}"/>
              </a:ext>
            </a:extLst>
          </p:cNvPr>
          <p:cNvSpPr>
            <a:spLocks noChangeShapeType="1"/>
          </p:cNvSpPr>
          <p:nvPr/>
        </p:nvSpPr>
        <p:spPr bwMode="auto">
          <a:xfrm>
            <a:off x="3314700" y="3011942"/>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1" name="Text Box 25">
            <a:extLst>
              <a:ext uri="{FF2B5EF4-FFF2-40B4-BE49-F238E27FC236}">
                <a16:creationId xmlns:a16="http://schemas.microsoft.com/office/drawing/2014/main" id="{28FCA203-8524-DF65-3A20-FC2988DC3AF9}"/>
              </a:ext>
            </a:extLst>
          </p:cNvPr>
          <p:cNvSpPr txBox="1">
            <a:spLocks noChangeArrowheads="1"/>
          </p:cNvSpPr>
          <p:nvPr/>
        </p:nvSpPr>
        <p:spPr bwMode="auto">
          <a:xfrm>
            <a:off x="2171700" y="4169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2" name="Text Box 26">
            <a:extLst>
              <a:ext uri="{FF2B5EF4-FFF2-40B4-BE49-F238E27FC236}">
                <a16:creationId xmlns:a16="http://schemas.microsoft.com/office/drawing/2014/main" id="{BD116A44-7F00-90CB-A3EE-E0006A3F64B9}"/>
              </a:ext>
            </a:extLst>
          </p:cNvPr>
          <p:cNvSpPr txBox="1">
            <a:spLocks noChangeArrowheads="1"/>
          </p:cNvSpPr>
          <p:nvPr/>
        </p:nvSpPr>
        <p:spPr bwMode="auto">
          <a:xfrm>
            <a:off x="2857500" y="34691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3" name="Text Box 27">
            <a:extLst>
              <a:ext uri="{FF2B5EF4-FFF2-40B4-BE49-F238E27FC236}">
                <a16:creationId xmlns:a16="http://schemas.microsoft.com/office/drawing/2014/main" id="{AD76D999-3AAC-D63D-A5BF-26AC002ECC32}"/>
              </a:ext>
            </a:extLst>
          </p:cNvPr>
          <p:cNvSpPr txBox="1">
            <a:spLocks noChangeArrowheads="1"/>
          </p:cNvSpPr>
          <p:nvPr/>
        </p:nvSpPr>
        <p:spPr bwMode="auto">
          <a:xfrm>
            <a:off x="3771900" y="24023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64" name="Text Box 28">
            <a:extLst>
              <a:ext uri="{FF2B5EF4-FFF2-40B4-BE49-F238E27FC236}">
                <a16:creationId xmlns:a16="http://schemas.microsoft.com/office/drawing/2014/main" id="{C00F77AC-B72A-9577-9110-C2D723E11FF5}"/>
              </a:ext>
            </a:extLst>
          </p:cNvPr>
          <p:cNvSpPr txBox="1">
            <a:spLocks noChangeArrowheads="1"/>
          </p:cNvSpPr>
          <p:nvPr/>
        </p:nvSpPr>
        <p:spPr bwMode="auto">
          <a:xfrm>
            <a:off x="4762500" y="3407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65" name="Text Box 29">
            <a:extLst>
              <a:ext uri="{FF2B5EF4-FFF2-40B4-BE49-F238E27FC236}">
                <a16:creationId xmlns:a16="http://schemas.microsoft.com/office/drawing/2014/main" id="{CBD31A01-A8D3-9050-79EF-4438226F81DB}"/>
              </a:ext>
            </a:extLst>
          </p:cNvPr>
          <p:cNvSpPr txBox="1">
            <a:spLocks noChangeArrowheads="1"/>
          </p:cNvSpPr>
          <p:nvPr/>
        </p:nvSpPr>
        <p:spPr bwMode="auto">
          <a:xfrm>
            <a:off x="3848100" y="32548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3C4FF911-6B06-290D-3B38-5D5311CC48CC}"/>
              </a:ext>
            </a:extLst>
          </p:cNvPr>
          <p:cNvSpPr txBox="1">
            <a:spLocks noChangeArrowheads="1"/>
          </p:cNvSpPr>
          <p:nvPr/>
        </p:nvSpPr>
        <p:spPr bwMode="auto">
          <a:xfrm>
            <a:off x="3771900" y="4550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67" name="Text Box 32">
            <a:extLst>
              <a:ext uri="{FF2B5EF4-FFF2-40B4-BE49-F238E27FC236}">
                <a16:creationId xmlns:a16="http://schemas.microsoft.com/office/drawing/2014/main" id="{7823EABC-C26E-24E1-9C4B-DAD30C5E8300}"/>
              </a:ext>
            </a:extLst>
          </p:cNvPr>
          <p:cNvSpPr txBox="1">
            <a:spLocks noChangeArrowheads="1"/>
          </p:cNvSpPr>
          <p:nvPr/>
        </p:nvSpPr>
        <p:spPr bwMode="auto">
          <a:xfrm>
            <a:off x="2933700" y="21578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68" name="Text Box 33">
            <a:extLst>
              <a:ext uri="{FF2B5EF4-FFF2-40B4-BE49-F238E27FC236}">
                <a16:creationId xmlns:a16="http://schemas.microsoft.com/office/drawing/2014/main" id="{0072AD32-284A-8F4B-D1EB-E2A9C34E9D3D}"/>
              </a:ext>
            </a:extLst>
          </p:cNvPr>
          <p:cNvSpPr txBox="1">
            <a:spLocks noChangeArrowheads="1"/>
          </p:cNvSpPr>
          <p:nvPr/>
        </p:nvSpPr>
        <p:spPr bwMode="auto">
          <a:xfrm>
            <a:off x="4457700" y="21578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5</a:t>
            </a:r>
          </a:p>
        </p:txBody>
      </p:sp>
      <p:sp>
        <p:nvSpPr>
          <p:cNvPr id="69" name="Text Box 34">
            <a:extLst>
              <a:ext uri="{FF2B5EF4-FFF2-40B4-BE49-F238E27FC236}">
                <a16:creationId xmlns:a16="http://schemas.microsoft.com/office/drawing/2014/main" id="{E00D8EDB-D029-7A82-D1FB-855647B3A624}"/>
              </a:ext>
            </a:extLst>
          </p:cNvPr>
          <p:cNvSpPr txBox="1">
            <a:spLocks noChangeArrowheads="1"/>
          </p:cNvSpPr>
          <p:nvPr/>
        </p:nvSpPr>
        <p:spPr bwMode="auto">
          <a:xfrm>
            <a:off x="4914900" y="42152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3</a:t>
            </a:r>
          </a:p>
        </p:txBody>
      </p:sp>
      <p:sp>
        <p:nvSpPr>
          <p:cNvPr id="70" name="Text Box 35">
            <a:extLst>
              <a:ext uri="{FF2B5EF4-FFF2-40B4-BE49-F238E27FC236}">
                <a16:creationId xmlns:a16="http://schemas.microsoft.com/office/drawing/2014/main" id="{13798307-6E59-F908-A0A3-606BCF8D79F9}"/>
              </a:ext>
            </a:extLst>
          </p:cNvPr>
          <p:cNvSpPr txBox="1">
            <a:spLocks noChangeArrowheads="1"/>
          </p:cNvSpPr>
          <p:nvPr/>
        </p:nvSpPr>
        <p:spPr bwMode="auto">
          <a:xfrm>
            <a:off x="3314700" y="4002542"/>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71" name="Text Box 36">
            <a:extLst>
              <a:ext uri="{FF2B5EF4-FFF2-40B4-BE49-F238E27FC236}">
                <a16:creationId xmlns:a16="http://schemas.microsoft.com/office/drawing/2014/main" id="{8CB01FA6-79A9-5BB9-F031-8B250C04B758}"/>
              </a:ext>
            </a:extLst>
          </p:cNvPr>
          <p:cNvSpPr txBox="1">
            <a:spLocks noChangeArrowheads="1"/>
          </p:cNvSpPr>
          <p:nvPr/>
        </p:nvSpPr>
        <p:spPr bwMode="auto">
          <a:xfrm>
            <a:off x="1790700" y="3088142"/>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
        <p:nvSpPr>
          <p:cNvPr id="4" name="TextBox 3">
            <a:extLst>
              <a:ext uri="{FF2B5EF4-FFF2-40B4-BE49-F238E27FC236}">
                <a16:creationId xmlns:a16="http://schemas.microsoft.com/office/drawing/2014/main" id="{6A46096B-A1FF-D0A1-8FD1-87BA0F257A8A}"/>
              </a:ext>
            </a:extLst>
          </p:cNvPr>
          <p:cNvSpPr txBox="1"/>
          <p:nvPr/>
        </p:nvSpPr>
        <p:spPr>
          <a:xfrm>
            <a:off x="7131353" y="3784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39140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1D50B-D545-AE12-D311-42496D4B0F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A3D54E-AF44-AF84-1E33-CD4923D0A969}"/>
              </a:ext>
            </a:extLst>
          </p:cNvPr>
          <p:cNvSpPr>
            <a:spLocks noGrp="1"/>
          </p:cNvSpPr>
          <p:nvPr>
            <p:ph type="title"/>
          </p:nvPr>
        </p:nvSpPr>
        <p:spPr/>
        <p:txBody>
          <a:bodyPr/>
          <a:lstStyle/>
          <a:p>
            <a:r>
              <a:rPr lang="en-US" dirty="0"/>
              <a:t>Visit Node E </a:t>
            </a:r>
            <a:endParaRPr lang="en-SE" dirty="0"/>
          </a:p>
        </p:txBody>
      </p:sp>
      <p:sp>
        <p:nvSpPr>
          <p:cNvPr id="3" name="Content Placeholder 2">
            <a:extLst>
              <a:ext uri="{FF2B5EF4-FFF2-40B4-BE49-F238E27FC236}">
                <a16:creationId xmlns:a16="http://schemas.microsoft.com/office/drawing/2014/main" id="{19F0F57F-6C46-4AA9-7AF6-87EA71096F6F}"/>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52A757F1-B856-B671-2978-5E3DB6A53EC0}"/>
              </a:ext>
            </a:extLst>
          </p:cNvPr>
          <p:cNvGraphicFramePr>
            <a:graphicFrameLocks/>
          </p:cNvGraphicFramePr>
          <p:nvPr>
            <p:extLst>
              <p:ext uri="{D42A27DB-BD31-4B8C-83A1-F6EECF244321}">
                <p14:modId xmlns:p14="http://schemas.microsoft.com/office/powerpoint/2010/main" val="2533640961"/>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US" dirty="0">
                          <a:solidFill>
                            <a:schemeClr val="tx1"/>
                          </a:solidFill>
                        </a:rPr>
                        <a:t>5</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rgbClr val="FF0000"/>
                          </a:solidFill>
                        </a:rPr>
                        <a:t>E</a:t>
                      </a:r>
                      <a:endParaRPr lang="en-SE" dirty="0">
                        <a:solidFill>
                          <a:srgbClr val="FF0000"/>
                        </a:solidFill>
                      </a:endParaRPr>
                    </a:p>
                  </a:txBody>
                  <a:tcPr/>
                </a:tc>
                <a:tc>
                  <a:txBody>
                    <a:bodyPr/>
                    <a:lstStyle/>
                    <a:p>
                      <a:pPr algn="ctr"/>
                      <a:r>
                        <a:rPr lang="en-US" dirty="0">
                          <a:solidFill>
                            <a:schemeClr val="tx1"/>
                          </a:solidFill>
                        </a:rPr>
                        <a:t>3</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054454676"/>
                  </a:ext>
                </a:extLst>
              </a:tr>
            </a:tbl>
          </a:graphicData>
        </a:graphic>
      </p:graphicFrame>
      <p:sp>
        <p:nvSpPr>
          <p:cNvPr id="4" name="Text Box 2">
            <a:extLst>
              <a:ext uri="{FF2B5EF4-FFF2-40B4-BE49-F238E27FC236}">
                <a16:creationId xmlns:a16="http://schemas.microsoft.com/office/drawing/2014/main" id="{26B2E96D-269B-8254-10A3-4B8AFBB643A1}"/>
              </a:ext>
            </a:extLst>
          </p:cNvPr>
          <p:cNvSpPr txBox="1">
            <a:spLocks noChangeArrowheads="1"/>
          </p:cNvSpPr>
          <p:nvPr/>
        </p:nvSpPr>
        <p:spPr bwMode="auto">
          <a:xfrm>
            <a:off x="2362200" y="27432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5" name="Group 3">
            <a:extLst>
              <a:ext uri="{FF2B5EF4-FFF2-40B4-BE49-F238E27FC236}">
                <a16:creationId xmlns:a16="http://schemas.microsoft.com/office/drawing/2014/main" id="{376E9DA6-2625-F4D1-D790-B727D2E92435}"/>
              </a:ext>
            </a:extLst>
          </p:cNvPr>
          <p:cNvGrpSpPr>
            <a:grpSpLocks/>
          </p:cNvGrpSpPr>
          <p:nvPr/>
        </p:nvGrpSpPr>
        <p:grpSpPr bwMode="auto">
          <a:xfrm>
            <a:off x="1905000" y="3352800"/>
            <a:ext cx="533400" cy="533400"/>
            <a:chOff x="1824" y="2736"/>
            <a:chExt cx="336" cy="336"/>
          </a:xfrm>
        </p:grpSpPr>
        <p:sp>
          <p:nvSpPr>
            <p:cNvPr id="6" name="Oval 4">
              <a:extLst>
                <a:ext uri="{FF2B5EF4-FFF2-40B4-BE49-F238E27FC236}">
                  <a16:creationId xmlns:a16="http://schemas.microsoft.com/office/drawing/2014/main" id="{3CBBF343-4DC1-AB0F-E9BB-E1CBCBCDEE23}"/>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 name="Text Box 5">
              <a:extLst>
                <a:ext uri="{FF2B5EF4-FFF2-40B4-BE49-F238E27FC236}">
                  <a16:creationId xmlns:a16="http://schemas.microsoft.com/office/drawing/2014/main" id="{3A533349-6DBD-21BC-0036-A94E2DA8A2D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8" name="Group 6">
            <a:extLst>
              <a:ext uri="{FF2B5EF4-FFF2-40B4-BE49-F238E27FC236}">
                <a16:creationId xmlns:a16="http://schemas.microsoft.com/office/drawing/2014/main" id="{EDA647AC-DAFF-C79B-8C4B-745FAB655014}"/>
              </a:ext>
            </a:extLst>
          </p:cNvPr>
          <p:cNvGrpSpPr>
            <a:grpSpLocks/>
          </p:cNvGrpSpPr>
          <p:nvPr/>
        </p:nvGrpSpPr>
        <p:grpSpPr bwMode="auto">
          <a:xfrm>
            <a:off x="3048000" y="2438400"/>
            <a:ext cx="533400" cy="533400"/>
            <a:chOff x="1824" y="2736"/>
            <a:chExt cx="336" cy="336"/>
          </a:xfrm>
        </p:grpSpPr>
        <p:sp>
          <p:nvSpPr>
            <p:cNvPr id="9" name="Oval 7">
              <a:extLst>
                <a:ext uri="{FF2B5EF4-FFF2-40B4-BE49-F238E27FC236}">
                  <a16:creationId xmlns:a16="http://schemas.microsoft.com/office/drawing/2014/main" id="{54D1235E-7C29-907A-A448-3C3102A1AA53}"/>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 name="Text Box 8">
              <a:extLst>
                <a:ext uri="{FF2B5EF4-FFF2-40B4-BE49-F238E27FC236}">
                  <a16:creationId xmlns:a16="http://schemas.microsoft.com/office/drawing/2014/main" id="{80E0E721-3646-B1C3-8931-62A22585095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1" name="Group 9">
            <a:extLst>
              <a:ext uri="{FF2B5EF4-FFF2-40B4-BE49-F238E27FC236}">
                <a16:creationId xmlns:a16="http://schemas.microsoft.com/office/drawing/2014/main" id="{92FFD533-02DF-9E76-B1B7-54B940B36C72}"/>
              </a:ext>
            </a:extLst>
          </p:cNvPr>
          <p:cNvGrpSpPr>
            <a:grpSpLocks/>
          </p:cNvGrpSpPr>
          <p:nvPr/>
        </p:nvGrpSpPr>
        <p:grpSpPr bwMode="auto">
          <a:xfrm>
            <a:off x="3048000" y="4114800"/>
            <a:ext cx="533400" cy="533400"/>
            <a:chOff x="1824" y="2736"/>
            <a:chExt cx="336" cy="336"/>
          </a:xfrm>
        </p:grpSpPr>
        <p:sp>
          <p:nvSpPr>
            <p:cNvPr id="12" name="Oval 10">
              <a:extLst>
                <a:ext uri="{FF2B5EF4-FFF2-40B4-BE49-F238E27FC236}">
                  <a16:creationId xmlns:a16="http://schemas.microsoft.com/office/drawing/2014/main" id="{05AB37A5-A266-FCC6-BCB5-465754E58B5A}"/>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 name="Text Box 11">
              <a:extLst>
                <a:ext uri="{FF2B5EF4-FFF2-40B4-BE49-F238E27FC236}">
                  <a16:creationId xmlns:a16="http://schemas.microsoft.com/office/drawing/2014/main" id="{D11F1D3D-5F3B-0D22-ECA9-E854E4084E1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4" name="Group 12">
            <a:extLst>
              <a:ext uri="{FF2B5EF4-FFF2-40B4-BE49-F238E27FC236}">
                <a16:creationId xmlns:a16="http://schemas.microsoft.com/office/drawing/2014/main" id="{4440D105-9C02-F82F-FE7B-0D013292C6C6}"/>
              </a:ext>
            </a:extLst>
          </p:cNvPr>
          <p:cNvGrpSpPr>
            <a:grpSpLocks/>
          </p:cNvGrpSpPr>
          <p:nvPr/>
        </p:nvGrpSpPr>
        <p:grpSpPr bwMode="auto">
          <a:xfrm>
            <a:off x="4572000" y="4114800"/>
            <a:ext cx="533400" cy="533400"/>
            <a:chOff x="1824" y="2736"/>
            <a:chExt cx="336" cy="336"/>
          </a:xfrm>
        </p:grpSpPr>
        <p:sp>
          <p:nvSpPr>
            <p:cNvPr id="15" name="Oval 13">
              <a:extLst>
                <a:ext uri="{FF2B5EF4-FFF2-40B4-BE49-F238E27FC236}">
                  <a16:creationId xmlns:a16="http://schemas.microsoft.com/office/drawing/2014/main" id="{2D4075AB-0EA7-DEB8-15D8-E44EADFA3FB7}"/>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6" name="Text Box 14">
              <a:extLst>
                <a:ext uri="{FF2B5EF4-FFF2-40B4-BE49-F238E27FC236}">
                  <a16:creationId xmlns:a16="http://schemas.microsoft.com/office/drawing/2014/main" id="{1FB9FBDA-1D8C-CCA4-A7CC-DCA5EEBC45A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7" name="Group 15">
            <a:extLst>
              <a:ext uri="{FF2B5EF4-FFF2-40B4-BE49-F238E27FC236}">
                <a16:creationId xmlns:a16="http://schemas.microsoft.com/office/drawing/2014/main" id="{36AAB3F3-8737-2554-4244-A6C7FB856B3B}"/>
              </a:ext>
            </a:extLst>
          </p:cNvPr>
          <p:cNvGrpSpPr>
            <a:grpSpLocks/>
          </p:cNvGrpSpPr>
          <p:nvPr/>
        </p:nvGrpSpPr>
        <p:grpSpPr bwMode="auto">
          <a:xfrm>
            <a:off x="4572000" y="2438400"/>
            <a:ext cx="533400" cy="533400"/>
            <a:chOff x="1824" y="2736"/>
            <a:chExt cx="336" cy="336"/>
          </a:xfrm>
        </p:grpSpPr>
        <p:sp>
          <p:nvSpPr>
            <p:cNvPr id="18" name="Oval 16">
              <a:extLst>
                <a:ext uri="{FF2B5EF4-FFF2-40B4-BE49-F238E27FC236}">
                  <a16:creationId xmlns:a16="http://schemas.microsoft.com/office/drawing/2014/main" id="{A6C73803-B5A9-EDAA-F24A-5E4A9955508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17">
              <a:extLst>
                <a:ext uri="{FF2B5EF4-FFF2-40B4-BE49-F238E27FC236}">
                  <a16:creationId xmlns:a16="http://schemas.microsoft.com/office/drawing/2014/main" id="{CDDBDC3B-8A47-1EEE-931A-38F4E1270EE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20" name="Line 18">
            <a:extLst>
              <a:ext uri="{FF2B5EF4-FFF2-40B4-BE49-F238E27FC236}">
                <a16:creationId xmlns:a16="http://schemas.microsoft.com/office/drawing/2014/main" id="{FAB75D67-A1BD-8B75-7809-D6FC99C0AA00}"/>
              </a:ext>
            </a:extLst>
          </p:cNvPr>
          <p:cNvSpPr>
            <a:spLocks noChangeShapeType="1"/>
          </p:cNvSpPr>
          <p:nvPr/>
        </p:nvSpPr>
        <p:spPr bwMode="auto">
          <a:xfrm flipV="1">
            <a:off x="2362200" y="2819400"/>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1D9353CD-F5FE-3F87-80DC-B17DD4B595C8}"/>
              </a:ext>
            </a:extLst>
          </p:cNvPr>
          <p:cNvSpPr>
            <a:spLocks noChangeShapeType="1"/>
          </p:cNvSpPr>
          <p:nvPr/>
        </p:nvSpPr>
        <p:spPr bwMode="auto">
          <a:xfrm>
            <a:off x="2362200" y="3810000"/>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2" name="Line 20">
            <a:extLst>
              <a:ext uri="{FF2B5EF4-FFF2-40B4-BE49-F238E27FC236}">
                <a16:creationId xmlns:a16="http://schemas.microsoft.com/office/drawing/2014/main" id="{4745267E-B4A9-191B-1817-9B0D595CC580}"/>
              </a:ext>
            </a:extLst>
          </p:cNvPr>
          <p:cNvSpPr>
            <a:spLocks noChangeShapeType="1"/>
          </p:cNvSpPr>
          <p:nvPr/>
        </p:nvSpPr>
        <p:spPr bwMode="auto">
          <a:xfrm>
            <a:off x="3581400" y="44196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 name="Line 21">
            <a:extLst>
              <a:ext uri="{FF2B5EF4-FFF2-40B4-BE49-F238E27FC236}">
                <a16:creationId xmlns:a16="http://schemas.microsoft.com/office/drawing/2014/main" id="{DF2D33CF-753E-BA76-C5C5-8646C96E814B}"/>
              </a:ext>
            </a:extLst>
          </p:cNvPr>
          <p:cNvSpPr>
            <a:spLocks noChangeShapeType="1"/>
          </p:cNvSpPr>
          <p:nvPr/>
        </p:nvSpPr>
        <p:spPr bwMode="auto">
          <a:xfrm flipV="1">
            <a:off x="4876800" y="29718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7DDD2999-8E9A-5E48-0802-D8900B28AA41}"/>
              </a:ext>
            </a:extLst>
          </p:cNvPr>
          <p:cNvSpPr>
            <a:spLocks noChangeShapeType="1"/>
          </p:cNvSpPr>
          <p:nvPr/>
        </p:nvSpPr>
        <p:spPr bwMode="auto">
          <a:xfrm flipV="1">
            <a:off x="3352800" y="29718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5" name="Line 23">
            <a:extLst>
              <a:ext uri="{FF2B5EF4-FFF2-40B4-BE49-F238E27FC236}">
                <a16:creationId xmlns:a16="http://schemas.microsoft.com/office/drawing/2014/main" id="{A7A2B4AE-9C86-C306-E077-05A9F3CEEFEE}"/>
              </a:ext>
            </a:extLst>
          </p:cNvPr>
          <p:cNvSpPr>
            <a:spLocks noChangeShapeType="1"/>
          </p:cNvSpPr>
          <p:nvPr/>
        </p:nvSpPr>
        <p:spPr bwMode="auto">
          <a:xfrm>
            <a:off x="3581400" y="26670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Line 24">
            <a:extLst>
              <a:ext uri="{FF2B5EF4-FFF2-40B4-BE49-F238E27FC236}">
                <a16:creationId xmlns:a16="http://schemas.microsoft.com/office/drawing/2014/main" id="{17A27B17-7D78-C59F-E325-323BB7B884A6}"/>
              </a:ext>
            </a:extLst>
          </p:cNvPr>
          <p:cNvSpPr>
            <a:spLocks noChangeShapeType="1"/>
          </p:cNvSpPr>
          <p:nvPr/>
        </p:nvSpPr>
        <p:spPr bwMode="auto">
          <a:xfrm>
            <a:off x="3505200" y="2895600"/>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7" name="Text Box 25">
            <a:extLst>
              <a:ext uri="{FF2B5EF4-FFF2-40B4-BE49-F238E27FC236}">
                <a16:creationId xmlns:a16="http://schemas.microsoft.com/office/drawing/2014/main" id="{65888C1A-D70D-590E-E87E-60DBFA146279}"/>
              </a:ext>
            </a:extLst>
          </p:cNvPr>
          <p:cNvSpPr txBox="1">
            <a:spLocks noChangeArrowheads="1"/>
          </p:cNvSpPr>
          <p:nvPr/>
        </p:nvSpPr>
        <p:spPr bwMode="auto">
          <a:xfrm>
            <a:off x="2362200" y="4052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198ADC1E-6D5E-4490-5C14-1E1512B40FD1}"/>
              </a:ext>
            </a:extLst>
          </p:cNvPr>
          <p:cNvSpPr txBox="1">
            <a:spLocks noChangeArrowheads="1"/>
          </p:cNvSpPr>
          <p:nvPr/>
        </p:nvSpPr>
        <p:spPr bwMode="auto">
          <a:xfrm>
            <a:off x="3048000" y="33528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9" name="Text Box 27">
            <a:extLst>
              <a:ext uri="{FF2B5EF4-FFF2-40B4-BE49-F238E27FC236}">
                <a16:creationId xmlns:a16="http://schemas.microsoft.com/office/drawing/2014/main" id="{FFF05858-8D24-6DC3-2406-3BDEA8177236}"/>
              </a:ext>
            </a:extLst>
          </p:cNvPr>
          <p:cNvSpPr txBox="1">
            <a:spLocks noChangeArrowheads="1"/>
          </p:cNvSpPr>
          <p:nvPr/>
        </p:nvSpPr>
        <p:spPr bwMode="auto">
          <a:xfrm>
            <a:off x="3962400" y="22860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E6E55554-16DD-64F8-23D0-7DE0DE5FF547}"/>
              </a:ext>
            </a:extLst>
          </p:cNvPr>
          <p:cNvSpPr txBox="1">
            <a:spLocks noChangeArrowheads="1"/>
          </p:cNvSpPr>
          <p:nvPr/>
        </p:nvSpPr>
        <p:spPr bwMode="auto">
          <a:xfrm>
            <a:off x="4953000" y="3290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8C5B9DD6-3E8C-85ED-4CDA-F84E291C3B7C}"/>
              </a:ext>
            </a:extLst>
          </p:cNvPr>
          <p:cNvSpPr txBox="1">
            <a:spLocks noChangeArrowheads="1"/>
          </p:cNvSpPr>
          <p:nvPr/>
        </p:nvSpPr>
        <p:spPr bwMode="auto">
          <a:xfrm>
            <a:off x="4038600" y="31384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32" name="Text Box 30">
            <a:extLst>
              <a:ext uri="{FF2B5EF4-FFF2-40B4-BE49-F238E27FC236}">
                <a16:creationId xmlns:a16="http://schemas.microsoft.com/office/drawing/2014/main" id="{5CE02A82-9A00-EC75-5603-374B502F2D6B}"/>
              </a:ext>
            </a:extLst>
          </p:cNvPr>
          <p:cNvSpPr txBox="1">
            <a:spLocks noChangeArrowheads="1"/>
          </p:cNvSpPr>
          <p:nvPr/>
        </p:nvSpPr>
        <p:spPr bwMode="auto">
          <a:xfrm>
            <a:off x="3962400" y="4433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33" name="Text Box 32">
            <a:extLst>
              <a:ext uri="{FF2B5EF4-FFF2-40B4-BE49-F238E27FC236}">
                <a16:creationId xmlns:a16="http://schemas.microsoft.com/office/drawing/2014/main" id="{B3E4BABA-E8EE-6AE8-A805-540798F92ACF}"/>
              </a:ext>
            </a:extLst>
          </p:cNvPr>
          <p:cNvSpPr txBox="1">
            <a:spLocks noChangeArrowheads="1"/>
          </p:cNvSpPr>
          <p:nvPr/>
        </p:nvSpPr>
        <p:spPr bwMode="auto">
          <a:xfrm>
            <a:off x="3124200" y="20415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34" name="Text Box 33">
            <a:extLst>
              <a:ext uri="{FF2B5EF4-FFF2-40B4-BE49-F238E27FC236}">
                <a16:creationId xmlns:a16="http://schemas.microsoft.com/office/drawing/2014/main" id="{8B07B7AA-D59B-F5B7-DB0D-644253ADAC5F}"/>
              </a:ext>
            </a:extLst>
          </p:cNvPr>
          <p:cNvSpPr txBox="1">
            <a:spLocks noChangeArrowheads="1"/>
          </p:cNvSpPr>
          <p:nvPr/>
        </p:nvSpPr>
        <p:spPr bwMode="auto">
          <a:xfrm>
            <a:off x="4648200" y="20415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5</a:t>
            </a:r>
          </a:p>
        </p:txBody>
      </p:sp>
      <p:sp>
        <p:nvSpPr>
          <p:cNvPr id="35" name="Text Box 34">
            <a:extLst>
              <a:ext uri="{FF2B5EF4-FFF2-40B4-BE49-F238E27FC236}">
                <a16:creationId xmlns:a16="http://schemas.microsoft.com/office/drawing/2014/main" id="{60A9AAE6-F2A9-03F4-F4C8-B2A558EF5DA6}"/>
              </a:ext>
            </a:extLst>
          </p:cNvPr>
          <p:cNvSpPr txBox="1">
            <a:spLocks noChangeArrowheads="1"/>
          </p:cNvSpPr>
          <p:nvPr/>
        </p:nvSpPr>
        <p:spPr bwMode="auto">
          <a:xfrm>
            <a:off x="5105400" y="4098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3</a:t>
            </a:r>
          </a:p>
        </p:txBody>
      </p:sp>
      <p:sp>
        <p:nvSpPr>
          <p:cNvPr id="36" name="Text Box 35">
            <a:extLst>
              <a:ext uri="{FF2B5EF4-FFF2-40B4-BE49-F238E27FC236}">
                <a16:creationId xmlns:a16="http://schemas.microsoft.com/office/drawing/2014/main" id="{1CC0DB5B-76DD-A4AA-C3D8-4448AF3C6A35}"/>
              </a:ext>
            </a:extLst>
          </p:cNvPr>
          <p:cNvSpPr txBox="1">
            <a:spLocks noChangeArrowheads="1"/>
          </p:cNvSpPr>
          <p:nvPr/>
        </p:nvSpPr>
        <p:spPr bwMode="auto">
          <a:xfrm>
            <a:off x="3505200" y="38862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37" name="Text Box 36">
            <a:extLst>
              <a:ext uri="{FF2B5EF4-FFF2-40B4-BE49-F238E27FC236}">
                <a16:creationId xmlns:a16="http://schemas.microsoft.com/office/drawing/2014/main" id="{E6308CAA-275C-BE80-B749-5B723B7DB1D1}"/>
              </a:ext>
            </a:extLst>
          </p:cNvPr>
          <p:cNvSpPr txBox="1">
            <a:spLocks noChangeArrowheads="1"/>
          </p:cNvSpPr>
          <p:nvPr/>
        </p:nvSpPr>
        <p:spPr bwMode="auto">
          <a:xfrm>
            <a:off x="1981200" y="29718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
        <p:nvSpPr>
          <p:cNvPr id="73" name="TextBox 72">
            <a:extLst>
              <a:ext uri="{FF2B5EF4-FFF2-40B4-BE49-F238E27FC236}">
                <a16:creationId xmlns:a16="http://schemas.microsoft.com/office/drawing/2014/main" id="{187ED488-A58A-3D1F-4D98-4B02887B6B84}"/>
              </a:ext>
            </a:extLst>
          </p:cNvPr>
          <p:cNvSpPr txBox="1"/>
          <p:nvPr/>
        </p:nvSpPr>
        <p:spPr>
          <a:xfrm>
            <a:off x="5638800" y="4811486"/>
            <a:ext cx="1926618" cy="400110"/>
          </a:xfrm>
          <a:prstGeom prst="rect">
            <a:avLst/>
          </a:prstGeom>
          <a:noFill/>
        </p:spPr>
        <p:txBody>
          <a:bodyPr wrap="none" rtlCol="0">
            <a:spAutoFit/>
          </a:bodyPr>
          <a:lstStyle/>
          <a:p>
            <a:r>
              <a:rPr lang="en-US" sz="2000" dirty="0"/>
              <a:t>Nothing changes</a:t>
            </a:r>
            <a:endParaRPr lang="en-SE" sz="2000" dirty="0"/>
          </a:p>
        </p:txBody>
      </p:sp>
      <p:sp>
        <p:nvSpPr>
          <p:cNvPr id="38" name="TextBox 37">
            <a:extLst>
              <a:ext uri="{FF2B5EF4-FFF2-40B4-BE49-F238E27FC236}">
                <a16:creationId xmlns:a16="http://schemas.microsoft.com/office/drawing/2014/main" id="{DF7D1E61-F0AD-DB57-6D19-047A8F19CE7E}"/>
              </a:ext>
            </a:extLst>
          </p:cNvPr>
          <p:cNvSpPr txBox="1"/>
          <p:nvPr/>
        </p:nvSpPr>
        <p:spPr>
          <a:xfrm>
            <a:off x="7131353" y="3784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28974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7F848-FBB9-B876-D465-26FD9139DB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1232D1-4ECD-970A-05B2-2ECA609785E7}"/>
              </a:ext>
            </a:extLst>
          </p:cNvPr>
          <p:cNvSpPr>
            <a:spLocks noGrp="1"/>
          </p:cNvSpPr>
          <p:nvPr>
            <p:ph type="title"/>
          </p:nvPr>
        </p:nvSpPr>
        <p:spPr/>
        <p:txBody>
          <a:bodyPr/>
          <a:lstStyle/>
          <a:p>
            <a:r>
              <a:rPr lang="en-US" dirty="0"/>
              <a:t>Visit Node D </a:t>
            </a:r>
            <a:endParaRPr lang="en-SE" dirty="0"/>
          </a:p>
        </p:txBody>
      </p:sp>
      <p:sp>
        <p:nvSpPr>
          <p:cNvPr id="3" name="Content Placeholder 2">
            <a:extLst>
              <a:ext uri="{FF2B5EF4-FFF2-40B4-BE49-F238E27FC236}">
                <a16:creationId xmlns:a16="http://schemas.microsoft.com/office/drawing/2014/main" id="{77660E91-BD26-D257-C79B-4ED2C67BC9AD}"/>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C5F02B35-B93A-C975-32B1-E6547811DD8A}"/>
              </a:ext>
            </a:extLst>
          </p:cNvPr>
          <p:cNvGraphicFramePr>
            <a:graphicFrameLocks/>
          </p:cNvGraphicFramePr>
          <p:nvPr>
            <p:extLst>
              <p:ext uri="{D42A27DB-BD31-4B8C-83A1-F6EECF244321}">
                <p14:modId xmlns:p14="http://schemas.microsoft.com/office/powerpoint/2010/main" val="2879850300"/>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rgbClr val="FF0000"/>
                          </a:solidFill>
                        </a:rPr>
                        <a:t>D</a:t>
                      </a:r>
                      <a:endParaRPr lang="en-SE" dirty="0">
                        <a:solidFill>
                          <a:srgbClr val="FF0000"/>
                        </a:solidFill>
                      </a:endParaRPr>
                    </a:p>
                  </a:txBody>
                  <a:tcPr/>
                </a:tc>
                <a:tc>
                  <a:txBody>
                    <a:bodyPr/>
                    <a:lstStyle/>
                    <a:p>
                      <a:pPr algn="ctr"/>
                      <a:r>
                        <a:rPr lang="en-US" dirty="0">
                          <a:solidFill>
                            <a:schemeClr val="tx1"/>
                          </a:solidFill>
                        </a:rPr>
                        <a:t>5</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E</a:t>
                      </a:r>
                      <a:endParaRPr lang="en-SE" dirty="0">
                        <a:solidFill>
                          <a:schemeClr val="tx1"/>
                        </a:solidFill>
                      </a:endParaRPr>
                    </a:p>
                  </a:txBody>
                  <a:tcPr/>
                </a:tc>
                <a:tc>
                  <a:txBody>
                    <a:bodyPr/>
                    <a:lstStyle/>
                    <a:p>
                      <a:pPr algn="ctr"/>
                      <a:r>
                        <a:rPr lang="en-US" dirty="0">
                          <a:solidFill>
                            <a:schemeClr val="tx1"/>
                          </a:solidFill>
                        </a:rPr>
                        <a:t>3</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054454676"/>
                  </a:ext>
                </a:extLst>
              </a:tr>
            </a:tbl>
          </a:graphicData>
        </a:graphic>
      </p:graphicFrame>
      <p:sp>
        <p:nvSpPr>
          <p:cNvPr id="73" name="TextBox 72">
            <a:extLst>
              <a:ext uri="{FF2B5EF4-FFF2-40B4-BE49-F238E27FC236}">
                <a16:creationId xmlns:a16="http://schemas.microsoft.com/office/drawing/2014/main" id="{C71EFBAE-4536-3980-29AA-79FA66E39CF8}"/>
              </a:ext>
            </a:extLst>
          </p:cNvPr>
          <p:cNvSpPr txBox="1"/>
          <p:nvPr/>
        </p:nvSpPr>
        <p:spPr>
          <a:xfrm>
            <a:off x="5638800" y="4811486"/>
            <a:ext cx="1926618" cy="400110"/>
          </a:xfrm>
          <a:prstGeom prst="rect">
            <a:avLst/>
          </a:prstGeom>
          <a:noFill/>
        </p:spPr>
        <p:txBody>
          <a:bodyPr wrap="none" rtlCol="0">
            <a:spAutoFit/>
          </a:bodyPr>
          <a:lstStyle/>
          <a:p>
            <a:r>
              <a:rPr lang="en-US" sz="2000" dirty="0"/>
              <a:t>Nothing changes</a:t>
            </a:r>
            <a:endParaRPr lang="en-SE" sz="2000" dirty="0"/>
          </a:p>
        </p:txBody>
      </p:sp>
      <p:sp>
        <p:nvSpPr>
          <p:cNvPr id="38" name="Text Box 2">
            <a:extLst>
              <a:ext uri="{FF2B5EF4-FFF2-40B4-BE49-F238E27FC236}">
                <a16:creationId xmlns:a16="http://schemas.microsoft.com/office/drawing/2014/main" id="{A0202679-E0E9-D075-D52D-6D64DE43B8E5}"/>
              </a:ext>
            </a:extLst>
          </p:cNvPr>
          <p:cNvSpPr txBox="1">
            <a:spLocks noChangeArrowheads="1"/>
          </p:cNvSpPr>
          <p:nvPr/>
        </p:nvSpPr>
        <p:spPr bwMode="auto">
          <a:xfrm>
            <a:off x="2362200" y="28956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39" name="Group 3">
            <a:extLst>
              <a:ext uri="{FF2B5EF4-FFF2-40B4-BE49-F238E27FC236}">
                <a16:creationId xmlns:a16="http://schemas.microsoft.com/office/drawing/2014/main" id="{7DD32D9B-A7A5-2E3B-B08E-8511AABEADAC}"/>
              </a:ext>
            </a:extLst>
          </p:cNvPr>
          <p:cNvGrpSpPr>
            <a:grpSpLocks/>
          </p:cNvGrpSpPr>
          <p:nvPr/>
        </p:nvGrpSpPr>
        <p:grpSpPr bwMode="auto">
          <a:xfrm>
            <a:off x="1905000" y="3505200"/>
            <a:ext cx="533400" cy="533400"/>
            <a:chOff x="1824" y="2736"/>
            <a:chExt cx="336" cy="336"/>
          </a:xfrm>
        </p:grpSpPr>
        <p:sp>
          <p:nvSpPr>
            <p:cNvPr id="40" name="Oval 4">
              <a:extLst>
                <a:ext uri="{FF2B5EF4-FFF2-40B4-BE49-F238E27FC236}">
                  <a16:creationId xmlns:a16="http://schemas.microsoft.com/office/drawing/2014/main" id="{71D43B4D-5419-97CF-A413-D88ABD900B8B}"/>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 name="Text Box 5">
              <a:extLst>
                <a:ext uri="{FF2B5EF4-FFF2-40B4-BE49-F238E27FC236}">
                  <a16:creationId xmlns:a16="http://schemas.microsoft.com/office/drawing/2014/main" id="{CA4DE26E-70C4-C813-17DD-BFE00CDC964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42" name="Group 6">
            <a:extLst>
              <a:ext uri="{FF2B5EF4-FFF2-40B4-BE49-F238E27FC236}">
                <a16:creationId xmlns:a16="http://schemas.microsoft.com/office/drawing/2014/main" id="{707D93E2-DFD3-175A-F91F-9CFFC9A1658A}"/>
              </a:ext>
            </a:extLst>
          </p:cNvPr>
          <p:cNvGrpSpPr>
            <a:grpSpLocks/>
          </p:cNvGrpSpPr>
          <p:nvPr/>
        </p:nvGrpSpPr>
        <p:grpSpPr bwMode="auto">
          <a:xfrm>
            <a:off x="3048000" y="2590800"/>
            <a:ext cx="533400" cy="533400"/>
            <a:chOff x="1824" y="2736"/>
            <a:chExt cx="336" cy="336"/>
          </a:xfrm>
        </p:grpSpPr>
        <p:sp>
          <p:nvSpPr>
            <p:cNvPr id="43" name="Oval 7">
              <a:extLst>
                <a:ext uri="{FF2B5EF4-FFF2-40B4-BE49-F238E27FC236}">
                  <a16:creationId xmlns:a16="http://schemas.microsoft.com/office/drawing/2014/main" id="{8852DC9E-6F94-9D6D-8A3F-6687303BCDBE}"/>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 name="Text Box 8">
              <a:extLst>
                <a:ext uri="{FF2B5EF4-FFF2-40B4-BE49-F238E27FC236}">
                  <a16:creationId xmlns:a16="http://schemas.microsoft.com/office/drawing/2014/main" id="{AA61B856-14A8-E658-0B94-C681504703B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45" name="Group 9">
            <a:extLst>
              <a:ext uri="{FF2B5EF4-FFF2-40B4-BE49-F238E27FC236}">
                <a16:creationId xmlns:a16="http://schemas.microsoft.com/office/drawing/2014/main" id="{F5EAA764-5B1F-5206-C295-CE6F3170CAFB}"/>
              </a:ext>
            </a:extLst>
          </p:cNvPr>
          <p:cNvGrpSpPr>
            <a:grpSpLocks/>
          </p:cNvGrpSpPr>
          <p:nvPr/>
        </p:nvGrpSpPr>
        <p:grpSpPr bwMode="auto">
          <a:xfrm>
            <a:off x="3048000" y="4267200"/>
            <a:ext cx="533400" cy="533400"/>
            <a:chOff x="1824" y="2736"/>
            <a:chExt cx="336" cy="336"/>
          </a:xfrm>
        </p:grpSpPr>
        <p:sp>
          <p:nvSpPr>
            <p:cNvPr id="46" name="Oval 10">
              <a:extLst>
                <a:ext uri="{FF2B5EF4-FFF2-40B4-BE49-F238E27FC236}">
                  <a16:creationId xmlns:a16="http://schemas.microsoft.com/office/drawing/2014/main" id="{C33ACB78-9B0D-C533-BB70-E38EE1B7A7A4}"/>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 name="Text Box 11">
              <a:extLst>
                <a:ext uri="{FF2B5EF4-FFF2-40B4-BE49-F238E27FC236}">
                  <a16:creationId xmlns:a16="http://schemas.microsoft.com/office/drawing/2014/main" id="{CF626DA0-DFEF-86BC-8717-BB618BDB1F1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48" name="Group 12">
            <a:extLst>
              <a:ext uri="{FF2B5EF4-FFF2-40B4-BE49-F238E27FC236}">
                <a16:creationId xmlns:a16="http://schemas.microsoft.com/office/drawing/2014/main" id="{78B5DD70-6952-E1FF-74FF-057C24D4EF96}"/>
              </a:ext>
            </a:extLst>
          </p:cNvPr>
          <p:cNvGrpSpPr>
            <a:grpSpLocks/>
          </p:cNvGrpSpPr>
          <p:nvPr/>
        </p:nvGrpSpPr>
        <p:grpSpPr bwMode="auto">
          <a:xfrm>
            <a:off x="4572000" y="4267200"/>
            <a:ext cx="533400" cy="533400"/>
            <a:chOff x="1824" y="2736"/>
            <a:chExt cx="336" cy="336"/>
          </a:xfrm>
        </p:grpSpPr>
        <p:sp>
          <p:nvSpPr>
            <p:cNvPr id="49" name="Oval 13">
              <a:extLst>
                <a:ext uri="{FF2B5EF4-FFF2-40B4-BE49-F238E27FC236}">
                  <a16:creationId xmlns:a16="http://schemas.microsoft.com/office/drawing/2014/main" id="{C50BE7E9-E338-1285-408E-E1190F85A720}"/>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0" name="Text Box 14">
              <a:extLst>
                <a:ext uri="{FF2B5EF4-FFF2-40B4-BE49-F238E27FC236}">
                  <a16:creationId xmlns:a16="http://schemas.microsoft.com/office/drawing/2014/main" id="{1B0FA291-945D-4254-AD22-6133836BD49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51" name="Group 15">
            <a:extLst>
              <a:ext uri="{FF2B5EF4-FFF2-40B4-BE49-F238E27FC236}">
                <a16:creationId xmlns:a16="http://schemas.microsoft.com/office/drawing/2014/main" id="{659B1032-2E72-5D2B-56E1-C9252501E97A}"/>
              </a:ext>
            </a:extLst>
          </p:cNvPr>
          <p:cNvGrpSpPr>
            <a:grpSpLocks/>
          </p:cNvGrpSpPr>
          <p:nvPr/>
        </p:nvGrpSpPr>
        <p:grpSpPr bwMode="auto">
          <a:xfrm>
            <a:off x="4572000" y="2590800"/>
            <a:ext cx="533400" cy="533400"/>
            <a:chOff x="1824" y="2736"/>
            <a:chExt cx="336" cy="336"/>
          </a:xfrm>
        </p:grpSpPr>
        <p:sp>
          <p:nvSpPr>
            <p:cNvPr id="52" name="Oval 16">
              <a:extLst>
                <a:ext uri="{FF2B5EF4-FFF2-40B4-BE49-F238E27FC236}">
                  <a16:creationId xmlns:a16="http://schemas.microsoft.com/office/drawing/2014/main" id="{F56DD5A3-29A3-8100-AC75-1E29C21D5925}"/>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3" name="Text Box 17">
              <a:extLst>
                <a:ext uri="{FF2B5EF4-FFF2-40B4-BE49-F238E27FC236}">
                  <a16:creationId xmlns:a16="http://schemas.microsoft.com/office/drawing/2014/main" id="{B95ED211-C68D-4A8D-099B-7A36F44221D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54" name="Line 18">
            <a:extLst>
              <a:ext uri="{FF2B5EF4-FFF2-40B4-BE49-F238E27FC236}">
                <a16:creationId xmlns:a16="http://schemas.microsoft.com/office/drawing/2014/main" id="{C5C4D829-AFD1-37A7-BA5D-5CE1F0821617}"/>
              </a:ext>
            </a:extLst>
          </p:cNvPr>
          <p:cNvSpPr>
            <a:spLocks noChangeShapeType="1"/>
          </p:cNvSpPr>
          <p:nvPr/>
        </p:nvSpPr>
        <p:spPr bwMode="auto">
          <a:xfrm flipV="1">
            <a:off x="2362200" y="2971800"/>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5" name="Line 19">
            <a:extLst>
              <a:ext uri="{FF2B5EF4-FFF2-40B4-BE49-F238E27FC236}">
                <a16:creationId xmlns:a16="http://schemas.microsoft.com/office/drawing/2014/main" id="{03E034FF-621D-3F77-6E53-DA02358077DD}"/>
              </a:ext>
            </a:extLst>
          </p:cNvPr>
          <p:cNvSpPr>
            <a:spLocks noChangeShapeType="1"/>
          </p:cNvSpPr>
          <p:nvPr/>
        </p:nvSpPr>
        <p:spPr bwMode="auto">
          <a:xfrm>
            <a:off x="2362200" y="3962400"/>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6" name="Line 20">
            <a:extLst>
              <a:ext uri="{FF2B5EF4-FFF2-40B4-BE49-F238E27FC236}">
                <a16:creationId xmlns:a16="http://schemas.microsoft.com/office/drawing/2014/main" id="{1768BA87-725D-500A-383B-A20B65115813}"/>
              </a:ext>
            </a:extLst>
          </p:cNvPr>
          <p:cNvSpPr>
            <a:spLocks noChangeShapeType="1"/>
          </p:cNvSpPr>
          <p:nvPr/>
        </p:nvSpPr>
        <p:spPr bwMode="auto">
          <a:xfrm>
            <a:off x="3581400" y="45720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 name="Line 21">
            <a:extLst>
              <a:ext uri="{FF2B5EF4-FFF2-40B4-BE49-F238E27FC236}">
                <a16:creationId xmlns:a16="http://schemas.microsoft.com/office/drawing/2014/main" id="{4B7F55DA-280B-F8D7-668B-3B9349267A2D}"/>
              </a:ext>
            </a:extLst>
          </p:cNvPr>
          <p:cNvSpPr>
            <a:spLocks noChangeShapeType="1"/>
          </p:cNvSpPr>
          <p:nvPr/>
        </p:nvSpPr>
        <p:spPr bwMode="auto">
          <a:xfrm flipV="1">
            <a:off x="4876800" y="31242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8" name="Line 22">
            <a:extLst>
              <a:ext uri="{FF2B5EF4-FFF2-40B4-BE49-F238E27FC236}">
                <a16:creationId xmlns:a16="http://schemas.microsoft.com/office/drawing/2014/main" id="{7C2DDE38-5CB8-6514-37B2-7626FD015157}"/>
              </a:ext>
            </a:extLst>
          </p:cNvPr>
          <p:cNvSpPr>
            <a:spLocks noChangeShapeType="1"/>
          </p:cNvSpPr>
          <p:nvPr/>
        </p:nvSpPr>
        <p:spPr bwMode="auto">
          <a:xfrm flipV="1">
            <a:off x="3352800" y="31242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9" name="Line 23">
            <a:extLst>
              <a:ext uri="{FF2B5EF4-FFF2-40B4-BE49-F238E27FC236}">
                <a16:creationId xmlns:a16="http://schemas.microsoft.com/office/drawing/2014/main" id="{089FA8DA-313A-8668-9DB0-DCD74B56D024}"/>
              </a:ext>
            </a:extLst>
          </p:cNvPr>
          <p:cNvSpPr>
            <a:spLocks noChangeShapeType="1"/>
          </p:cNvSpPr>
          <p:nvPr/>
        </p:nvSpPr>
        <p:spPr bwMode="auto">
          <a:xfrm>
            <a:off x="3581400" y="28194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0" name="Line 24">
            <a:extLst>
              <a:ext uri="{FF2B5EF4-FFF2-40B4-BE49-F238E27FC236}">
                <a16:creationId xmlns:a16="http://schemas.microsoft.com/office/drawing/2014/main" id="{47AD5A41-AA2A-D6F2-53CD-7F4F9314CEE1}"/>
              </a:ext>
            </a:extLst>
          </p:cNvPr>
          <p:cNvSpPr>
            <a:spLocks noChangeShapeType="1"/>
          </p:cNvSpPr>
          <p:nvPr/>
        </p:nvSpPr>
        <p:spPr bwMode="auto">
          <a:xfrm>
            <a:off x="3505200" y="3048000"/>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1" name="Text Box 25">
            <a:extLst>
              <a:ext uri="{FF2B5EF4-FFF2-40B4-BE49-F238E27FC236}">
                <a16:creationId xmlns:a16="http://schemas.microsoft.com/office/drawing/2014/main" id="{CB01D11E-069E-4089-6CB0-E47EBC399476}"/>
              </a:ext>
            </a:extLst>
          </p:cNvPr>
          <p:cNvSpPr txBox="1">
            <a:spLocks noChangeArrowheads="1"/>
          </p:cNvSpPr>
          <p:nvPr/>
        </p:nvSpPr>
        <p:spPr bwMode="auto">
          <a:xfrm>
            <a:off x="2362200" y="4205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2" name="Text Box 26">
            <a:extLst>
              <a:ext uri="{FF2B5EF4-FFF2-40B4-BE49-F238E27FC236}">
                <a16:creationId xmlns:a16="http://schemas.microsoft.com/office/drawing/2014/main" id="{3F801883-F393-C017-94A5-9B271377864F}"/>
              </a:ext>
            </a:extLst>
          </p:cNvPr>
          <p:cNvSpPr txBox="1">
            <a:spLocks noChangeArrowheads="1"/>
          </p:cNvSpPr>
          <p:nvPr/>
        </p:nvSpPr>
        <p:spPr bwMode="auto">
          <a:xfrm>
            <a:off x="3048000" y="35052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3" name="Text Box 27">
            <a:extLst>
              <a:ext uri="{FF2B5EF4-FFF2-40B4-BE49-F238E27FC236}">
                <a16:creationId xmlns:a16="http://schemas.microsoft.com/office/drawing/2014/main" id="{66716F77-2512-59D3-2169-FD29AC926756}"/>
              </a:ext>
            </a:extLst>
          </p:cNvPr>
          <p:cNvSpPr txBox="1">
            <a:spLocks noChangeArrowheads="1"/>
          </p:cNvSpPr>
          <p:nvPr/>
        </p:nvSpPr>
        <p:spPr bwMode="auto">
          <a:xfrm>
            <a:off x="3962400" y="24384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64" name="Text Box 28">
            <a:extLst>
              <a:ext uri="{FF2B5EF4-FFF2-40B4-BE49-F238E27FC236}">
                <a16:creationId xmlns:a16="http://schemas.microsoft.com/office/drawing/2014/main" id="{CA60AB1B-C7C6-5335-EF41-58CF91A94E1C}"/>
              </a:ext>
            </a:extLst>
          </p:cNvPr>
          <p:cNvSpPr txBox="1">
            <a:spLocks noChangeArrowheads="1"/>
          </p:cNvSpPr>
          <p:nvPr/>
        </p:nvSpPr>
        <p:spPr bwMode="auto">
          <a:xfrm>
            <a:off x="4953000" y="3443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65" name="Text Box 29">
            <a:extLst>
              <a:ext uri="{FF2B5EF4-FFF2-40B4-BE49-F238E27FC236}">
                <a16:creationId xmlns:a16="http://schemas.microsoft.com/office/drawing/2014/main" id="{2C06D45F-13E1-FF2A-7C03-922B5570E4EF}"/>
              </a:ext>
            </a:extLst>
          </p:cNvPr>
          <p:cNvSpPr txBox="1">
            <a:spLocks noChangeArrowheads="1"/>
          </p:cNvSpPr>
          <p:nvPr/>
        </p:nvSpPr>
        <p:spPr bwMode="auto">
          <a:xfrm>
            <a:off x="4038600" y="3290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6BAA70AE-B6F0-FAAE-13AA-5D1D4A5D87AE}"/>
              </a:ext>
            </a:extLst>
          </p:cNvPr>
          <p:cNvSpPr txBox="1">
            <a:spLocks noChangeArrowheads="1"/>
          </p:cNvSpPr>
          <p:nvPr/>
        </p:nvSpPr>
        <p:spPr bwMode="auto">
          <a:xfrm>
            <a:off x="3962400" y="4586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67" name="Text Box 32">
            <a:extLst>
              <a:ext uri="{FF2B5EF4-FFF2-40B4-BE49-F238E27FC236}">
                <a16:creationId xmlns:a16="http://schemas.microsoft.com/office/drawing/2014/main" id="{4181E472-1010-2F1F-9C54-193D192F1108}"/>
              </a:ext>
            </a:extLst>
          </p:cNvPr>
          <p:cNvSpPr txBox="1">
            <a:spLocks noChangeArrowheads="1"/>
          </p:cNvSpPr>
          <p:nvPr/>
        </p:nvSpPr>
        <p:spPr bwMode="auto">
          <a:xfrm>
            <a:off x="3124200" y="2193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68" name="Text Box 33">
            <a:extLst>
              <a:ext uri="{FF2B5EF4-FFF2-40B4-BE49-F238E27FC236}">
                <a16:creationId xmlns:a16="http://schemas.microsoft.com/office/drawing/2014/main" id="{01E0279C-5F91-E04E-E8D6-6810E8913E53}"/>
              </a:ext>
            </a:extLst>
          </p:cNvPr>
          <p:cNvSpPr txBox="1">
            <a:spLocks noChangeArrowheads="1"/>
          </p:cNvSpPr>
          <p:nvPr/>
        </p:nvSpPr>
        <p:spPr bwMode="auto">
          <a:xfrm>
            <a:off x="4648200" y="2193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5</a:t>
            </a:r>
          </a:p>
        </p:txBody>
      </p:sp>
      <p:sp>
        <p:nvSpPr>
          <p:cNvPr id="69" name="Text Box 34">
            <a:extLst>
              <a:ext uri="{FF2B5EF4-FFF2-40B4-BE49-F238E27FC236}">
                <a16:creationId xmlns:a16="http://schemas.microsoft.com/office/drawing/2014/main" id="{3C345E13-04B7-926E-B693-C3686CA14245}"/>
              </a:ext>
            </a:extLst>
          </p:cNvPr>
          <p:cNvSpPr txBox="1">
            <a:spLocks noChangeArrowheads="1"/>
          </p:cNvSpPr>
          <p:nvPr/>
        </p:nvSpPr>
        <p:spPr bwMode="auto">
          <a:xfrm>
            <a:off x="5105400" y="42513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3</a:t>
            </a:r>
          </a:p>
        </p:txBody>
      </p:sp>
      <p:sp>
        <p:nvSpPr>
          <p:cNvPr id="70" name="Text Box 35">
            <a:extLst>
              <a:ext uri="{FF2B5EF4-FFF2-40B4-BE49-F238E27FC236}">
                <a16:creationId xmlns:a16="http://schemas.microsoft.com/office/drawing/2014/main" id="{7D09D861-4DF3-DA77-E13E-C245909B84CF}"/>
              </a:ext>
            </a:extLst>
          </p:cNvPr>
          <p:cNvSpPr txBox="1">
            <a:spLocks noChangeArrowheads="1"/>
          </p:cNvSpPr>
          <p:nvPr/>
        </p:nvSpPr>
        <p:spPr bwMode="auto">
          <a:xfrm>
            <a:off x="3505200" y="40386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71" name="Text Box 36">
            <a:extLst>
              <a:ext uri="{FF2B5EF4-FFF2-40B4-BE49-F238E27FC236}">
                <a16:creationId xmlns:a16="http://schemas.microsoft.com/office/drawing/2014/main" id="{5AD833CE-7BE0-55A4-EF76-BBE57517036E}"/>
              </a:ext>
            </a:extLst>
          </p:cNvPr>
          <p:cNvSpPr txBox="1">
            <a:spLocks noChangeArrowheads="1"/>
          </p:cNvSpPr>
          <p:nvPr/>
        </p:nvSpPr>
        <p:spPr bwMode="auto">
          <a:xfrm>
            <a:off x="1981200" y="31242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
        <p:nvSpPr>
          <p:cNvPr id="4" name="TextBox 3">
            <a:extLst>
              <a:ext uri="{FF2B5EF4-FFF2-40B4-BE49-F238E27FC236}">
                <a16:creationId xmlns:a16="http://schemas.microsoft.com/office/drawing/2014/main" id="{835A0A49-86C3-5617-B14C-C3D2CA9B7CA2}"/>
              </a:ext>
            </a:extLst>
          </p:cNvPr>
          <p:cNvSpPr txBox="1"/>
          <p:nvPr/>
        </p:nvSpPr>
        <p:spPr>
          <a:xfrm>
            <a:off x="7131353" y="3784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63590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FA46A-42BA-3C05-203E-D7E28B644128}"/>
              </a:ext>
            </a:extLst>
          </p:cNvPr>
          <p:cNvSpPr>
            <a:spLocks noGrp="1"/>
          </p:cNvSpPr>
          <p:nvPr>
            <p:ph type="title"/>
          </p:nvPr>
        </p:nvSpPr>
        <p:spPr/>
        <p:txBody>
          <a:bodyPr/>
          <a:lstStyle/>
          <a:p>
            <a:r>
              <a:rPr lang="en-GB" dirty="0"/>
              <a:t>Quiz: </a:t>
            </a:r>
            <a:r>
              <a:rPr lang="en-GB" dirty="0" err="1"/>
              <a:t>Dijstra’s</a:t>
            </a:r>
            <a:r>
              <a:rPr lang="en-GB" dirty="0"/>
              <a:t> Algorithm</a:t>
            </a:r>
            <a:endParaRPr lang="en-SE" dirty="0"/>
          </a:p>
        </p:txBody>
      </p:sp>
      <p:sp>
        <p:nvSpPr>
          <p:cNvPr id="3" name="Content Placeholder 2">
            <a:extLst>
              <a:ext uri="{FF2B5EF4-FFF2-40B4-BE49-F238E27FC236}">
                <a16:creationId xmlns:a16="http://schemas.microsoft.com/office/drawing/2014/main" id="{E3A7564D-760C-A7BE-2AA9-F3A808549411}"/>
              </a:ext>
            </a:extLst>
          </p:cNvPr>
          <p:cNvSpPr>
            <a:spLocks noGrp="1"/>
          </p:cNvSpPr>
          <p:nvPr>
            <p:ph idx="1"/>
          </p:nvPr>
        </p:nvSpPr>
        <p:spPr/>
        <p:txBody>
          <a:bodyPr/>
          <a:lstStyle/>
          <a:p>
            <a:r>
              <a:rPr lang="en-GB" dirty="0"/>
              <a:t>Suppose we run Dijkstra’s single source shortest-path algorithm on the following edge weighted directed graph with vertex P as the source. In what order do the nodes get included into the set of vertices for which the shortest path distances are finalized? </a:t>
            </a:r>
          </a:p>
          <a:p>
            <a:r>
              <a:rPr lang="en-GB" dirty="0"/>
              <a:t>ANS: </a:t>
            </a:r>
            <a:r>
              <a:rPr lang="pt-BR" dirty="0"/>
              <a:t>P, Q, R, U, S, T</a:t>
            </a:r>
            <a:endParaRPr lang="en-SE" dirty="0"/>
          </a:p>
        </p:txBody>
      </p:sp>
      <p:pic>
        <p:nvPicPr>
          <p:cNvPr id="4" name="Picture 3">
            <a:extLst>
              <a:ext uri="{FF2B5EF4-FFF2-40B4-BE49-F238E27FC236}">
                <a16:creationId xmlns:a16="http://schemas.microsoft.com/office/drawing/2014/main" id="{79213726-1327-303E-9D42-C45432C32B2E}"/>
              </a:ext>
            </a:extLst>
          </p:cNvPr>
          <p:cNvPicPr>
            <a:picLocks noChangeAspect="1"/>
          </p:cNvPicPr>
          <p:nvPr/>
        </p:nvPicPr>
        <p:blipFill>
          <a:blip r:embed="rId2"/>
          <a:stretch>
            <a:fillRect/>
          </a:stretch>
        </p:blipFill>
        <p:spPr>
          <a:xfrm>
            <a:off x="916440" y="3884952"/>
            <a:ext cx="7508568" cy="2946400"/>
          </a:xfrm>
          <a:prstGeom prst="rect">
            <a:avLst/>
          </a:prstGeom>
        </p:spPr>
      </p:pic>
      <p:sp>
        <p:nvSpPr>
          <p:cNvPr id="5" name="TextBox 4">
            <a:extLst>
              <a:ext uri="{FF2B5EF4-FFF2-40B4-BE49-F238E27FC236}">
                <a16:creationId xmlns:a16="http://schemas.microsoft.com/office/drawing/2014/main" id="{7BB73099-00F2-94F9-A0B6-ED65F9F5755C}"/>
              </a:ext>
            </a:extLst>
          </p:cNvPr>
          <p:cNvSpPr txBox="1"/>
          <p:nvPr/>
        </p:nvSpPr>
        <p:spPr>
          <a:xfrm>
            <a:off x="7131353" y="3784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38510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BBF3D-3BCA-6A5D-064B-5E735D53F205}"/>
              </a:ext>
            </a:extLst>
          </p:cNvPr>
          <p:cNvSpPr>
            <a:spLocks noGrp="1"/>
          </p:cNvSpPr>
          <p:nvPr>
            <p:ph type="title"/>
          </p:nvPr>
        </p:nvSpPr>
        <p:spPr>
          <a:xfrm>
            <a:off x="457200" y="1080198"/>
            <a:ext cx="8229600" cy="1143000"/>
          </a:xfrm>
        </p:spPr>
        <p:txBody>
          <a:bodyPr/>
          <a:lstStyle/>
          <a:p>
            <a:endParaRPr lang="en-SE"/>
          </a:p>
        </p:txBody>
      </p:sp>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FAC05A17-A822-A6E2-12F7-610B9F3D75A3}"/>
                  </a:ext>
                </a:extLst>
              </p:cNvPr>
              <p:cNvGraphicFramePr>
                <a:graphicFrameLocks noGrp="1"/>
              </p:cNvGraphicFramePr>
              <p:nvPr>
                <p:ph idx="1"/>
                <p:extLst>
                  <p:ext uri="{D42A27DB-BD31-4B8C-83A1-F6EECF244321}">
                    <p14:modId xmlns:p14="http://schemas.microsoft.com/office/powerpoint/2010/main" val="4116115445"/>
                  </p:ext>
                </p:extLst>
              </p:nvPr>
            </p:nvGraphicFramePr>
            <p:xfrm>
              <a:off x="158862" y="1099473"/>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xmlns="">
          <p:graphicFrame>
            <p:nvGraphicFramePr>
              <p:cNvPr id="5" name="Content Placeholder 4">
                <a:extLst>
                  <a:ext uri="{FF2B5EF4-FFF2-40B4-BE49-F238E27FC236}">
                    <a16:creationId xmlns:a16="http://schemas.microsoft.com/office/drawing/2014/main" id="{FAC05A17-A822-A6E2-12F7-610B9F3D75A3}"/>
                  </a:ext>
                </a:extLst>
              </p:cNvPr>
              <p:cNvGraphicFramePr>
                <a:graphicFrameLocks noGrp="1"/>
              </p:cNvGraphicFramePr>
              <p:nvPr>
                <p:ph idx="1"/>
                <p:extLst>
                  <p:ext uri="{D42A27DB-BD31-4B8C-83A1-F6EECF244321}">
                    <p14:modId xmlns:p14="http://schemas.microsoft.com/office/powerpoint/2010/main" val="4116115445"/>
                  </p:ext>
                </p:extLst>
              </p:nvPr>
            </p:nvGraphicFramePr>
            <p:xfrm>
              <a:off x="158862" y="1099473"/>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2"/>
                          <a:stretch>
                            <a:fillRect l="-100000" t="-208197" r="-107792" b="-4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endParaRPr lang="en-SE"/>
                        </a:p>
                      </a:txBody>
                      <a:tcPr>
                        <a:blipFill>
                          <a:blip r:embed="rId2"/>
                          <a:stretch>
                            <a:fillRect l="-100000" t="-308197" r="-107792" b="-322951"/>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endParaRPr lang="en-SE"/>
                        </a:p>
                      </a:txBody>
                      <a:tcPr>
                        <a:blipFill>
                          <a:blip r:embed="rId2"/>
                          <a:stretch>
                            <a:fillRect l="-100000" t="-408197" r="-107792" b="-222951"/>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endParaRPr lang="en-SE"/>
                        </a:p>
                      </a:txBody>
                      <a:tcPr>
                        <a:blipFill>
                          <a:blip r:embed="rId2"/>
                          <a:stretch>
                            <a:fillRect l="-100000" t="-508197" r="-107792" b="-122951"/>
                          </a:stretch>
                        </a:blipFill>
                      </a:tcPr>
                    </a:tc>
                    <a:tc>
                      <a:txBody>
                        <a:bodyPr/>
                        <a:lstStyle/>
                        <a:p>
                          <a:pPr algn="ctr"/>
                          <a:endParaRPr lang="en-SE"/>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2"/>
                          <a:stretch>
                            <a:fillRect l="-100000" t="-608197" r="-107792" b="-22951"/>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7" name="Arrow: Right 6">
            <a:extLst>
              <a:ext uri="{FF2B5EF4-FFF2-40B4-BE49-F238E27FC236}">
                <a16:creationId xmlns:a16="http://schemas.microsoft.com/office/drawing/2014/main" id="{16AFF5B8-FEEC-1800-07F9-2C62908D3D67}"/>
              </a:ext>
            </a:extLst>
          </p:cNvPr>
          <p:cNvSpPr/>
          <p:nvPr/>
        </p:nvSpPr>
        <p:spPr>
          <a:xfrm>
            <a:off x="1698169"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8" name="Content Placeholder 4">
                <a:extLst>
                  <a:ext uri="{FF2B5EF4-FFF2-40B4-BE49-F238E27FC236}">
                    <a16:creationId xmlns:a16="http://schemas.microsoft.com/office/drawing/2014/main" id="{466A7466-3DE4-E398-45C7-B36AD0442D95}"/>
                  </a:ext>
                </a:extLst>
              </p:cNvPr>
              <p:cNvGraphicFramePr>
                <a:graphicFrameLocks/>
              </p:cNvGraphicFramePr>
              <p:nvPr>
                <p:extLst>
                  <p:ext uri="{D42A27DB-BD31-4B8C-83A1-F6EECF244321}">
                    <p14:modId xmlns:p14="http://schemas.microsoft.com/office/powerpoint/2010/main" val="566311976"/>
                  </p:ext>
                </p:extLst>
              </p:nvPr>
            </p:nvGraphicFramePr>
            <p:xfrm>
              <a:off x="2656113"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rgbClr val="FF0000"/>
                              </a:solidFill>
                            </a:rPr>
                            <a:t>P</a:t>
                          </a:r>
                          <a:endParaRPr lang="en-SE" dirty="0">
                            <a:solidFill>
                              <a:srgbClr val="FF0000"/>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rgbClr val="FF0000"/>
                                    </a:solidFill>
                                    <a:latin typeface="Cambria Math" panose="02040503050406030204" pitchFamily="18" charset="0"/>
                                  </a:rPr>
                                  <m:t>1</m:t>
                                </m:r>
                              </m:oMath>
                            </m:oMathPara>
                          </a14:m>
                          <a:endParaRPr lang="en-SE" dirty="0">
                            <a:solidFill>
                              <a:srgbClr val="FF0000"/>
                            </a:solidFill>
                          </a:endParaRPr>
                        </a:p>
                      </a:txBody>
                      <a:tcPr/>
                    </a:tc>
                    <a:tc>
                      <a:txBody>
                        <a:bodyPr/>
                        <a:lstStyle/>
                        <a:p>
                          <a:pPr algn="ct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6</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r>
                            <a:rPr lang="en-GB" dirty="0">
                              <a:solidFill>
                                <a:srgbClr val="FF0000"/>
                              </a:solidFill>
                            </a:rPr>
                            <a:t>7</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xmlns="">
          <p:graphicFrame>
            <p:nvGraphicFramePr>
              <p:cNvPr id="8" name="Content Placeholder 4">
                <a:extLst>
                  <a:ext uri="{FF2B5EF4-FFF2-40B4-BE49-F238E27FC236}">
                    <a16:creationId xmlns:a16="http://schemas.microsoft.com/office/drawing/2014/main" id="{466A7466-3DE4-E398-45C7-B36AD0442D95}"/>
                  </a:ext>
                </a:extLst>
              </p:cNvPr>
              <p:cNvGraphicFramePr>
                <a:graphicFrameLocks/>
              </p:cNvGraphicFramePr>
              <p:nvPr>
                <p:extLst>
                  <p:ext uri="{D42A27DB-BD31-4B8C-83A1-F6EECF244321}">
                    <p14:modId xmlns:p14="http://schemas.microsoft.com/office/powerpoint/2010/main" val="566311976"/>
                  </p:ext>
                </p:extLst>
              </p:nvPr>
            </p:nvGraphicFramePr>
            <p:xfrm>
              <a:off x="2656113"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rgbClr val="FF0000"/>
                              </a:solidFill>
                            </a:rPr>
                            <a:t>P</a:t>
                          </a:r>
                          <a:endParaRPr lang="en-SE" dirty="0">
                            <a:solidFill>
                              <a:srgbClr val="FF0000"/>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3"/>
                          <a:stretch>
                            <a:fillRect l="-100000" t="-208197" r="-107792" b="-424590"/>
                          </a:stretch>
                        </a:blipFill>
                      </a:tcPr>
                    </a:tc>
                    <a:tc>
                      <a:txBody>
                        <a:bodyPr/>
                        <a:lstStyle/>
                        <a:p>
                          <a:pPr algn="ct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endParaRPr lang="en-SE"/>
                        </a:p>
                      </a:txBody>
                      <a:tcPr>
                        <a:blipFill>
                          <a:blip r:embed="rId3"/>
                          <a:stretch>
                            <a:fillRect l="-100000" t="-308197" r="-107792" b="-3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6</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r>
                            <a:rPr lang="en-GB" dirty="0">
                              <a:solidFill>
                                <a:srgbClr val="FF0000"/>
                              </a:solidFill>
                            </a:rPr>
                            <a:t>7</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3"/>
                          <a:stretch>
                            <a:fillRect l="-100000" t="-608197" r="-107792" b="-24590"/>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9" name="TextBox 8">
            <a:extLst>
              <a:ext uri="{FF2B5EF4-FFF2-40B4-BE49-F238E27FC236}">
                <a16:creationId xmlns:a16="http://schemas.microsoft.com/office/drawing/2014/main" id="{ABB2797E-868D-02E9-1433-27244F5ED876}"/>
              </a:ext>
            </a:extLst>
          </p:cNvPr>
          <p:cNvSpPr txBox="1"/>
          <p:nvPr/>
        </p:nvSpPr>
        <p:spPr>
          <a:xfrm>
            <a:off x="1686081" y="1853039"/>
            <a:ext cx="760144" cy="369332"/>
          </a:xfrm>
          <a:prstGeom prst="rect">
            <a:avLst/>
          </a:prstGeom>
          <a:noFill/>
        </p:spPr>
        <p:txBody>
          <a:bodyPr wrap="none" rtlCol="0">
            <a:spAutoFit/>
          </a:bodyPr>
          <a:lstStyle/>
          <a:p>
            <a:pPr algn="ctr"/>
            <a:r>
              <a:rPr lang="en-GB" dirty="0"/>
              <a:t>Visit P</a:t>
            </a:r>
            <a:endParaRPr lang="en-SE" dirty="0"/>
          </a:p>
        </p:txBody>
      </p:sp>
      <p:sp>
        <p:nvSpPr>
          <p:cNvPr id="10" name="Arrow: Right 9">
            <a:extLst>
              <a:ext uri="{FF2B5EF4-FFF2-40B4-BE49-F238E27FC236}">
                <a16:creationId xmlns:a16="http://schemas.microsoft.com/office/drawing/2014/main" id="{9C5A274C-A7E3-FE9E-DADF-D6492BE790B1}"/>
              </a:ext>
            </a:extLst>
          </p:cNvPr>
          <p:cNvSpPr/>
          <p:nvPr/>
        </p:nvSpPr>
        <p:spPr>
          <a:xfrm>
            <a:off x="4184583"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11" name="Content Placeholder 4">
                <a:extLst>
                  <a:ext uri="{FF2B5EF4-FFF2-40B4-BE49-F238E27FC236}">
                    <a16:creationId xmlns:a16="http://schemas.microsoft.com/office/drawing/2014/main" id="{8EEA8961-0C73-DFC8-F6B7-76536B05671E}"/>
                  </a:ext>
                </a:extLst>
              </p:cNvPr>
              <p:cNvGraphicFramePr>
                <a:graphicFrameLocks/>
              </p:cNvGraphicFramePr>
              <p:nvPr>
                <p:extLst>
                  <p:ext uri="{D42A27DB-BD31-4B8C-83A1-F6EECF244321}">
                    <p14:modId xmlns:p14="http://schemas.microsoft.com/office/powerpoint/2010/main" val="201990891"/>
                  </p:ext>
                </p:extLst>
              </p:nvPr>
            </p:nvGraphicFramePr>
            <p:xfrm>
              <a:off x="5142527"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rgbClr val="FF0000"/>
                              </a:solidFill>
                            </a:rPr>
                            <a:t>Q</a:t>
                          </a:r>
                          <a:endParaRPr lang="en-SE" dirty="0">
                            <a:solidFill>
                              <a:srgbClr val="FF0000"/>
                            </a:solidFill>
                          </a:endParaRPr>
                        </a:p>
                      </a:txBody>
                      <a:tcPr/>
                    </a:tc>
                    <a:tc>
                      <a:txBody>
                        <a:bodyPr/>
                        <a:lstStyle/>
                        <a:p>
                          <a:pPr algn="ctr"/>
                          <a:r>
                            <a:rPr lang="en-US" dirty="0"/>
                            <a:t>1</a:t>
                          </a:r>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5</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xmlns="">
          <p:graphicFrame>
            <p:nvGraphicFramePr>
              <p:cNvPr id="11" name="Content Placeholder 4">
                <a:extLst>
                  <a:ext uri="{FF2B5EF4-FFF2-40B4-BE49-F238E27FC236}">
                    <a16:creationId xmlns:a16="http://schemas.microsoft.com/office/drawing/2014/main" id="{8EEA8961-0C73-DFC8-F6B7-76536B05671E}"/>
                  </a:ext>
                </a:extLst>
              </p:cNvPr>
              <p:cNvGraphicFramePr>
                <a:graphicFrameLocks/>
              </p:cNvGraphicFramePr>
              <p:nvPr>
                <p:extLst>
                  <p:ext uri="{D42A27DB-BD31-4B8C-83A1-F6EECF244321}">
                    <p14:modId xmlns:p14="http://schemas.microsoft.com/office/powerpoint/2010/main" val="201990891"/>
                  </p:ext>
                </p:extLst>
              </p:nvPr>
            </p:nvGraphicFramePr>
            <p:xfrm>
              <a:off x="5142527"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rgbClr val="FF0000"/>
                              </a:solidFill>
                            </a:rPr>
                            <a:t>Q</a:t>
                          </a:r>
                          <a:endParaRPr lang="en-SE" dirty="0">
                            <a:solidFill>
                              <a:srgbClr val="FF0000"/>
                            </a:solidFill>
                          </a:endParaRPr>
                        </a:p>
                      </a:txBody>
                      <a:tcPr/>
                    </a:tc>
                    <a:tc>
                      <a:txBody>
                        <a:bodyPr/>
                        <a:lstStyle/>
                        <a:p>
                          <a:pPr algn="ctr"/>
                          <a:r>
                            <a:rPr lang="en-US" dirty="0"/>
                            <a:t>1</a:t>
                          </a:r>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5</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4"/>
                          <a:stretch>
                            <a:fillRect l="-100000" t="-608197" r="-107792" b="-24590"/>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12" name="TextBox 11">
            <a:extLst>
              <a:ext uri="{FF2B5EF4-FFF2-40B4-BE49-F238E27FC236}">
                <a16:creationId xmlns:a16="http://schemas.microsoft.com/office/drawing/2014/main" id="{7639D37D-89BF-0B94-1C36-134361F42439}"/>
              </a:ext>
            </a:extLst>
          </p:cNvPr>
          <p:cNvSpPr txBox="1"/>
          <p:nvPr/>
        </p:nvSpPr>
        <p:spPr>
          <a:xfrm>
            <a:off x="4172495" y="1853039"/>
            <a:ext cx="797013" cy="369332"/>
          </a:xfrm>
          <a:prstGeom prst="rect">
            <a:avLst/>
          </a:prstGeom>
          <a:noFill/>
        </p:spPr>
        <p:txBody>
          <a:bodyPr wrap="none" rtlCol="0">
            <a:spAutoFit/>
          </a:bodyPr>
          <a:lstStyle/>
          <a:p>
            <a:pPr algn="ctr"/>
            <a:r>
              <a:rPr lang="en-GB" dirty="0"/>
              <a:t>Visit Q</a:t>
            </a:r>
            <a:endParaRPr lang="en-SE" dirty="0"/>
          </a:p>
        </p:txBody>
      </p:sp>
      <p:sp>
        <p:nvSpPr>
          <p:cNvPr id="13" name="Arrow: Right 12">
            <a:extLst>
              <a:ext uri="{FF2B5EF4-FFF2-40B4-BE49-F238E27FC236}">
                <a16:creationId xmlns:a16="http://schemas.microsoft.com/office/drawing/2014/main" id="{BBB9A6BC-4EA0-7DE6-5F0D-B4E205A1A619}"/>
              </a:ext>
            </a:extLst>
          </p:cNvPr>
          <p:cNvSpPr/>
          <p:nvPr/>
        </p:nvSpPr>
        <p:spPr>
          <a:xfrm>
            <a:off x="6628610"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14" name="Content Placeholder 4">
                <a:extLst>
                  <a:ext uri="{FF2B5EF4-FFF2-40B4-BE49-F238E27FC236}">
                    <a16:creationId xmlns:a16="http://schemas.microsoft.com/office/drawing/2014/main" id="{14A8445B-E83D-B8A2-9612-EEDF7AD07FFC}"/>
                  </a:ext>
                </a:extLst>
              </p:cNvPr>
              <p:cNvGraphicFramePr>
                <a:graphicFrameLocks/>
              </p:cNvGraphicFramePr>
              <p:nvPr>
                <p:extLst>
                  <p:ext uri="{D42A27DB-BD31-4B8C-83A1-F6EECF244321}">
                    <p14:modId xmlns:p14="http://schemas.microsoft.com/office/powerpoint/2010/main" val="540028677"/>
                  </p:ext>
                </p:extLst>
              </p:nvPr>
            </p:nvGraphicFramePr>
            <p:xfrm>
              <a:off x="7586554"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1</m:t>
                                </m:r>
                              </m:oMath>
                            </m:oMathPara>
                          </a14:m>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solidFill>
                                <a:srgbClr val="FF0000"/>
                              </a:solidFill>
                            </a:rPr>
                            <a:t>R</a:t>
                          </a:r>
                          <a:endParaRPr lang="en-SE" dirty="0">
                            <a:solidFill>
                              <a:srgbClr val="FF0000"/>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4</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r>
                            <a:rPr lang="en-GB" dirty="0">
                              <a:solidFill>
                                <a:srgbClr val="FF0000"/>
                              </a:solidFill>
                            </a:rPr>
                            <a:t>3</a:t>
                          </a:r>
                          <a:endParaRPr lang="en-SE" dirty="0">
                            <a:solidFill>
                              <a:srgbClr val="FF0000"/>
                            </a:solidFill>
                          </a:endParaRPr>
                        </a:p>
                      </a:txBody>
                      <a:tcPr/>
                    </a:tc>
                    <a:tc>
                      <a:txBody>
                        <a:bodyPr/>
                        <a:lstStyle/>
                        <a:p>
                          <a:pPr algn="ctr"/>
                          <a:r>
                            <a:rPr lang="en-GB" dirty="0">
                              <a:solidFill>
                                <a:srgbClr val="FF0000"/>
                              </a:solidFill>
                            </a:rPr>
                            <a:t>R</a:t>
                          </a:r>
                          <a:endParaRPr lang="en-SE" dirty="0">
                            <a:solidFill>
                              <a:srgbClr val="FF0000"/>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14" name="Content Placeholder 4">
                <a:extLst>
                  <a:ext uri="{FF2B5EF4-FFF2-40B4-BE49-F238E27FC236}">
                    <a16:creationId xmlns:a16="http://schemas.microsoft.com/office/drawing/2014/main" id="{14A8445B-E83D-B8A2-9612-EEDF7AD07FFC}"/>
                  </a:ext>
                </a:extLst>
              </p:cNvPr>
              <p:cNvGraphicFramePr>
                <a:graphicFrameLocks/>
              </p:cNvGraphicFramePr>
              <p:nvPr>
                <p:extLst>
                  <p:ext uri="{D42A27DB-BD31-4B8C-83A1-F6EECF244321}">
                    <p14:modId xmlns:p14="http://schemas.microsoft.com/office/powerpoint/2010/main" val="540028677"/>
                  </p:ext>
                </p:extLst>
              </p:nvPr>
            </p:nvGraphicFramePr>
            <p:xfrm>
              <a:off x="7586554"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5"/>
                          <a:stretch>
                            <a:fillRect l="-100000" t="-208197" r="-107792" b="-424590"/>
                          </a:stretch>
                        </a:blipFill>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solidFill>
                                <a:srgbClr val="FF0000"/>
                              </a:solidFill>
                            </a:rPr>
                            <a:t>R</a:t>
                          </a:r>
                          <a:endParaRPr lang="en-SE" dirty="0">
                            <a:solidFill>
                              <a:srgbClr val="FF0000"/>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4</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r>
                            <a:rPr lang="en-GB" dirty="0">
                              <a:solidFill>
                                <a:srgbClr val="FF0000"/>
                              </a:solidFill>
                            </a:rPr>
                            <a:t>3</a:t>
                          </a:r>
                          <a:endParaRPr lang="en-SE" dirty="0">
                            <a:solidFill>
                              <a:srgbClr val="FF0000"/>
                            </a:solidFill>
                          </a:endParaRPr>
                        </a:p>
                      </a:txBody>
                      <a:tcPr/>
                    </a:tc>
                    <a:tc>
                      <a:txBody>
                        <a:bodyPr/>
                        <a:lstStyle/>
                        <a:p>
                          <a:pPr algn="ctr"/>
                          <a:r>
                            <a:rPr lang="en-GB" dirty="0">
                              <a:solidFill>
                                <a:srgbClr val="FF0000"/>
                              </a:solidFill>
                            </a:rPr>
                            <a:t>R</a:t>
                          </a:r>
                          <a:endParaRPr lang="en-SE" dirty="0">
                            <a:solidFill>
                              <a:srgbClr val="FF0000"/>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5" name="TextBox 14">
            <a:extLst>
              <a:ext uri="{FF2B5EF4-FFF2-40B4-BE49-F238E27FC236}">
                <a16:creationId xmlns:a16="http://schemas.microsoft.com/office/drawing/2014/main" id="{B88D4D17-583E-A8F9-7FE0-BB35E851885D}"/>
              </a:ext>
            </a:extLst>
          </p:cNvPr>
          <p:cNvSpPr txBox="1"/>
          <p:nvPr/>
        </p:nvSpPr>
        <p:spPr>
          <a:xfrm>
            <a:off x="6616522" y="1853039"/>
            <a:ext cx="797013" cy="369332"/>
          </a:xfrm>
          <a:prstGeom prst="rect">
            <a:avLst/>
          </a:prstGeom>
          <a:noFill/>
        </p:spPr>
        <p:txBody>
          <a:bodyPr wrap="none" rtlCol="0">
            <a:spAutoFit/>
          </a:bodyPr>
          <a:lstStyle/>
          <a:p>
            <a:pPr algn="ctr"/>
            <a:r>
              <a:rPr lang="en-GB" dirty="0"/>
              <a:t>Visit R</a:t>
            </a:r>
            <a:endParaRPr lang="en-SE" dirty="0"/>
          </a:p>
        </p:txBody>
      </p:sp>
      <mc:AlternateContent xmlns:mc="http://schemas.openxmlformats.org/markup-compatibility/2006" xmlns:a14="http://schemas.microsoft.com/office/drawing/2010/main">
        <mc:Choice Requires="a14">
          <p:graphicFrame>
            <p:nvGraphicFramePr>
              <p:cNvPr id="16" name="Content Placeholder 4">
                <a:extLst>
                  <a:ext uri="{FF2B5EF4-FFF2-40B4-BE49-F238E27FC236}">
                    <a16:creationId xmlns:a16="http://schemas.microsoft.com/office/drawing/2014/main" id="{38027D06-AF99-D999-62D0-64C1F2B5A9BA}"/>
                  </a:ext>
                </a:extLst>
              </p:cNvPr>
              <p:cNvGraphicFramePr>
                <a:graphicFrameLocks/>
              </p:cNvGraphicFramePr>
              <p:nvPr>
                <p:extLst>
                  <p:ext uri="{D42A27DB-BD31-4B8C-83A1-F6EECF244321}">
                    <p14:modId xmlns:p14="http://schemas.microsoft.com/office/powerpoint/2010/main" val="3341450838"/>
                  </p:ext>
                </p:extLst>
              </p:nvPr>
            </p:nvGraphicFramePr>
            <p:xfrm>
              <a:off x="158862" y="4147315"/>
              <a:ext cx="1408679" cy="25908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257062">
                    <a:tc>
                      <a:txBody>
                        <a:bodyPr/>
                        <a:lstStyle/>
                        <a:p>
                          <a:pPr algn="ctr"/>
                          <a:r>
                            <a:rPr lang="en-US" dirty="0">
                              <a:solidFill>
                                <a:srgbClr val="FF0000"/>
                              </a:solidFill>
                            </a:rPr>
                            <a:t>U</a:t>
                          </a:r>
                          <a:endParaRPr lang="en-SE" dirty="0">
                            <a:solidFill>
                              <a:srgbClr val="FF0000"/>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16" name="Content Placeholder 4">
                <a:extLst>
                  <a:ext uri="{FF2B5EF4-FFF2-40B4-BE49-F238E27FC236}">
                    <a16:creationId xmlns:a16="http://schemas.microsoft.com/office/drawing/2014/main" id="{38027D06-AF99-D999-62D0-64C1F2B5A9BA}"/>
                  </a:ext>
                </a:extLst>
              </p:cNvPr>
              <p:cNvGraphicFramePr>
                <a:graphicFrameLocks/>
              </p:cNvGraphicFramePr>
              <p:nvPr>
                <p:extLst>
                  <p:ext uri="{D42A27DB-BD31-4B8C-83A1-F6EECF244321}">
                    <p14:modId xmlns:p14="http://schemas.microsoft.com/office/powerpoint/2010/main" val="3341450838"/>
                  </p:ext>
                </p:extLst>
              </p:nvPr>
            </p:nvGraphicFramePr>
            <p:xfrm>
              <a:off x="158862" y="4147315"/>
              <a:ext cx="1408679" cy="25908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6"/>
                          <a:stretch>
                            <a:fillRect l="-100000" t="-208197" r="-107792" b="-422951"/>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65760">
                    <a:tc>
                      <a:txBody>
                        <a:bodyPr/>
                        <a:lstStyle/>
                        <a:p>
                          <a:pPr algn="ctr"/>
                          <a:r>
                            <a:rPr lang="en-US" dirty="0">
                              <a:solidFill>
                                <a:srgbClr val="FF0000"/>
                              </a:solidFill>
                            </a:rPr>
                            <a:t>U</a:t>
                          </a:r>
                          <a:endParaRPr lang="en-SE" dirty="0">
                            <a:solidFill>
                              <a:srgbClr val="FF0000"/>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7" name="Arrow: Right 16">
            <a:extLst>
              <a:ext uri="{FF2B5EF4-FFF2-40B4-BE49-F238E27FC236}">
                <a16:creationId xmlns:a16="http://schemas.microsoft.com/office/drawing/2014/main" id="{24EBB00C-7502-B387-FF35-C5DBC7E7D76D}"/>
              </a:ext>
            </a:extLst>
          </p:cNvPr>
          <p:cNvSpPr/>
          <p:nvPr/>
        </p:nvSpPr>
        <p:spPr>
          <a:xfrm>
            <a:off x="1698169"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18" name="Content Placeholder 4">
                <a:extLst>
                  <a:ext uri="{FF2B5EF4-FFF2-40B4-BE49-F238E27FC236}">
                    <a16:creationId xmlns:a16="http://schemas.microsoft.com/office/drawing/2014/main" id="{1409573D-2FA4-C46D-78BB-26884F0130D9}"/>
                  </a:ext>
                </a:extLst>
              </p:cNvPr>
              <p:cNvGraphicFramePr>
                <a:graphicFrameLocks/>
              </p:cNvGraphicFramePr>
              <p:nvPr>
                <p:extLst>
                  <p:ext uri="{D42A27DB-BD31-4B8C-83A1-F6EECF244321}">
                    <p14:modId xmlns:p14="http://schemas.microsoft.com/office/powerpoint/2010/main" val="963798009"/>
                  </p:ext>
                </p:extLst>
              </p:nvPr>
            </p:nvGraphicFramePr>
            <p:xfrm>
              <a:off x="2656113"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rgbClr val="FF0000"/>
                              </a:solidFill>
                            </a:rPr>
                            <a:t>S</a:t>
                          </a:r>
                          <a:endParaRPr lang="en-SE" dirty="0">
                            <a:solidFill>
                              <a:srgbClr val="FF0000"/>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18" name="Content Placeholder 4">
                <a:extLst>
                  <a:ext uri="{FF2B5EF4-FFF2-40B4-BE49-F238E27FC236}">
                    <a16:creationId xmlns:a16="http://schemas.microsoft.com/office/drawing/2014/main" id="{1409573D-2FA4-C46D-78BB-26884F0130D9}"/>
                  </a:ext>
                </a:extLst>
              </p:cNvPr>
              <p:cNvGraphicFramePr>
                <a:graphicFrameLocks/>
              </p:cNvGraphicFramePr>
              <p:nvPr>
                <p:extLst>
                  <p:ext uri="{D42A27DB-BD31-4B8C-83A1-F6EECF244321}">
                    <p14:modId xmlns:p14="http://schemas.microsoft.com/office/powerpoint/2010/main" val="963798009"/>
                  </p:ext>
                </p:extLst>
              </p:nvPr>
            </p:nvGraphicFramePr>
            <p:xfrm>
              <a:off x="2656113"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7"/>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rgbClr val="FF0000"/>
                              </a:solidFill>
                            </a:rPr>
                            <a:t>S</a:t>
                          </a:r>
                          <a:endParaRPr lang="en-SE" dirty="0">
                            <a:solidFill>
                              <a:srgbClr val="FF0000"/>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9" name="TextBox 18">
            <a:extLst>
              <a:ext uri="{FF2B5EF4-FFF2-40B4-BE49-F238E27FC236}">
                <a16:creationId xmlns:a16="http://schemas.microsoft.com/office/drawing/2014/main" id="{53DD6634-569B-30F7-8CB6-0675553D82D2}"/>
              </a:ext>
            </a:extLst>
          </p:cNvPr>
          <p:cNvSpPr txBox="1"/>
          <p:nvPr/>
        </p:nvSpPr>
        <p:spPr>
          <a:xfrm>
            <a:off x="1686081" y="4900881"/>
            <a:ext cx="747320" cy="369332"/>
          </a:xfrm>
          <a:prstGeom prst="rect">
            <a:avLst/>
          </a:prstGeom>
          <a:noFill/>
        </p:spPr>
        <p:txBody>
          <a:bodyPr wrap="none" rtlCol="0">
            <a:spAutoFit/>
          </a:bodyPr>
          <a:lstStyle/>
          <a:p>
            <a:pPr algn="ctr"/>
            <a:r>
              <a:rPr lang="en-GB" dirty="0"/>
              <a:t>Visit S</a:t>
            </a:r>
            <a:endParaRPr lang="en-SE" dirty="0"/>
          </a:p>
        </p:txBody>
      </p:sp>
      <p:sp>
        <p:nvSpPr>
          <p:cNvPr id="20" name="Arrow: Right 19">
            <a:extLst>
              <a:ext uri="{FF2B5EF4-FFF2-40B4-BE49-F238E27FC236}">
                <a16:creationId xmlns:a16="http://schemas.microsoft.com/office/drawing/2014/main" id="{8E76E444-5AD4-38CA-CB1D-A67473586630}"/>
              </a:ext>
            </a:extLst>
          </p:cNvPr>
          <p:cNvSpPr/>
          <p:nvPr/>
        </p:nvSpPr>
        <p:spPr>
          <a:xfrm>
            <a:off x="4184583"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21" name="Content Placeholder 4">
                <a:extLst>
                  <a:ext uri="{FF2B5EF4-FFF2-40B4-BE49-F238E27FC236}">
                    <a16:creationId xmlns:a16="http://schemas.microsoft.com/office/drawing/2014/main" id="{B155ECF0-C4AB-3A97-7823-BD16D83B7E3F}"/>
                  </a:ext>
                </a:extLst>
              </p:cNvPr>
              <p:cNvGraphicFramePr>
                <a:graphicFrameLocks/>
              </p:cNvGraphicFramePr>
              <p:nvPr>
                <p:extLst>
                  <p:ext uri="{D42A27DB-BD31-4B8C-83A1-F6EECF244321}">
                    <p14:modId xmlns:p14="http://schemas.microsoft.com/office/powerpoint/2010/main" val="721361699"/>
                  </p:ext>
                </p:extLst>
              </p:nvPr>
            </p:nvGraphicFramePr>
            <p:xfrm>
              <a:off x="5142527"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rgbClr val="FF0000"/>
                              </a:solidFill>
                            </a:rPr>
                            <a:t>T</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21" name="Content Placeholder 4">
                <a:extLst>
                  <a:ext uri="{FF2B5EF4-FFF2-40B4-BE49-F238E27FC236}">
                    <a16:creationId xmlns:a16="http://schemas.microsoft.com/office/drawing/2014/main" id="{B155ECF0-C4AB-3A97-7823-BD16D83B7E3F}"/>
                  </a:ext>
                </a:extLst>
              </p:cNvPr>
              <p:cNvGraphicFramePr>
                <a:graphicFrameLocks/>
              </p:cNvGraphicFramePr>
              <p:nvPr>
                <p:extLst>
                  <p:ext uri="{D42A27DB-BD31-4B8C-83A1-F6EECF244321}">
                    <p14:modId xmlns:p14="http://schemas.microsoft.com/office/powerpoint/2010/main" val="721361699"/>
                  </p:ext>
                </p:extLst>
              </p:nvPr>
            </p:nvGraphicFramePr>
            <p:xfrm>
              <a:off x="5142527"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8"/>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rgbClr val="FF0000"/>
                              </a:solidFill>
                            </a:rPr>
                            <a:t>T</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22" name="TextBox 21">
            <a:extLst>
              <a:ext uri="{FF2B5EF4-FFF2-40B4-BE49-F238E27FC236}">
                <a16:creationId xmlns:a16="http://schemas.microsoft.com/office/drawing/2014/main" id="{8DC083A9-1A36-14D7-78A2-017AB24A2C39}"/>
              </a:ext>
            </a:extLst>
          </p:cNvPr>
          <p:cNvSpPr txBox="1"/>
          <p:nvPr/>
        </p:nvSpPr>
        <p:spPr>
          <a:xfrm>
            <a:off x="4172495" y="4900881"/>
            <a:ext cx="753732" cy="369332"/>
          </a:xfrm>
          <a:prstGeom prst="rect">
            <a:avLst/>
          </a:prstGeom>
          <a:noFill/>
        </p:spPr>
        <p:txBody>
          <a:bodyPr wrap="none" rtlCol="0">
            <a:spAutoFit/>
          </a:bodyPr>
          <a:lstStyle/>
          <a:p>
            <a:pPr algn="ctr"/>
            <a:r>
              <a:rPr lang="en-GB" dirty="0"/>
              <a:t>Visit T</a:t>
            </a:r>
            <a:endParaRPr lang="en-SE" dirty="0"/>
          </a:p>
        </p:txBody>
      </p:sp>
      <p:sp>
        <p:nvSpPr>
          <p:cNvPr id="23" name="Arrow: Right 22">
            <a:extLst>
              <a:ext uri="{FF2B5EF4-FFF2-40B4-BE49-F238E27FC236}">
                <a16:creationId xmlns:a16="http://schemas.microsoft.com/office/drawing/2014/main" id="{E9BC88E5-B4C6-0634-9D40-27A54E4053CE}"/>
              </a:ext>
            </a:extLst>
          </p:cNvPr>
          <p:cNvSpPr/>
          <p:nvPr/>
        </p:nvSpPr>
        <p:spPr>
          <a:xfrm>
            <a:off x="6628610"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24" name="Content Placeholder 4">
                <a:extLst>
                  <a:ext uri="{FF2B5EF4-FFF2-40B4-BE49-F238E27FC236}">
                    <a16:creationId xmlns:a16="http://schemas.microsoft.com/office/drawing/2014/main" id="{3720CEBD-2B26-3AB9-8CAB-53B79361D6AB}"/>
                  </a:ext>
                </a:extLst>
              </p:cNvPr>
              <p:cNvGraphicFramePr>
                <a:graphicFrameLocks/>
              </p:cNvGraphicFramePr>
              <p:nvPr>
                <p:extLst>
                  <p:ext uri="{D42A27DB-BD31-4B8C-83A1-F6EECF244321}">
                    <p14:modId xmlns:p14="http://schemas.microsoft.com/office/powerpoint/2010/main" val="2964959925"/>
                  </p:ext>
                </p:extLst>
              </p:nvPr>
            </p:nvGraphicFramePr>
            <p:xfrm>
              <a:off x="7586554"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24" name="Content Placeholder 4">
                <a:extLst>
                  <a:ext uri="{FF2B5EF4-FFF2-40B4-BE49-F238E27FC236}">
                    <a16:creationId xmlns:a16="http://schemas.microsoft.com/office/drawing/2014/main" id="{3720CEBD-2B26-3AB9-8CAB-53B79361D6AB}"/>
                  </a:ext>
                </a:extLst>
              </p:cNvPr>
              <p:cNvGraphicFramePr>
                <a:graphicFrameLocks/>
              </p:cNvGraphicFramePr>
              <p:nvPr>
                <p:extLst>
                  <p:ext uri="{D42A27DB-BD31-4B8C-83A1-F6EECF244321}">
                    <p14:modId xmlns:p14="http://schemas.microsoft.com/office/powerpoint/2010/main" val="2964959925"/>
                  </p:ext>
                </p:extLst>
              </p:nvPr>
            </p:nvGraphicFramePr>
            <p:xfrm>
              <a:off x="7586554"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9"/>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25" name="TextBox 24">
            <a:extLst>
              <a:ext uri="{FF2B5EF4-FFF2-40B4-BE49-F238E27FC236}">
                <a16:creationId xmlns:a16="http://schemas.microsoft.com/office/drawing/2014/main" id="{ACD15951-9770-FAD8-263A-20640A0F4C19}"/>
              </a:ext>
            </a:extLst>
          </p:cNvPr>
          <p:cNvSpPr txBox="1"/>
          <p:nvPr/>
        </p:nvSpPr>
        <p:spPr>
          <a:xfrm>
            <a:off x="6616522" y="4900881"/>
            <a:ext cx="966931" cy="369332"/>
          </a:xfrm>
          <a:prstGeom prst="rect">
            <a:avLst/>
          </a:prstGeom>
          <a:noFill/>
        </p:spPr>
        <p:txBody>
          <a:bodyPr wrap="none" rtlCol="0">
            <a:spAutoFit/>
          </a:bodyPr>
          <a:lstStyle/>
          <a:p>
            <a:pPr algn="ctr"/>
            <a:r>
              <a:rPr lang="en-GB" dirty="0"/>
              <a:t>Finished</a:t>
            </a:r>
            <a:endParaRPr lang="en-SE" dirty="0"/>
          </a:p>
        </p:txBody>
      </p:sp>
      <p:cxnSp>
        <p:nvCxnSpPr>
          <p:cNvPr id="27" name="Straight Arrow Connector 26">
            <a:extLst>
              <a:ext uri="{FF2B5EF4-FFF2-40B4-BE49-F238E27FC236}">
                <a16:creationId xmlns:a16="http://schemas.microsoft.com/office/drawing/2014/main" id="{AB3A9375-6C84-1A6D-4508-DA86E3D0E792}"/>
              </a:ext>
            </a:extLst>
          </p:cNvPr>
          <p:cNvCxnSpPr/>
          <p:nvPr/>
        </p:nvCxnSpPr>
        <p:spPr>
          <a:xfrm flipH="1">
            <a:off x="903514" y="3722204"/>
            <a:ext cx="6683040" cy="30552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 name="Picture 5">
            <a:extLst>
              <a:ext uri="{FF2B5EF4-FFF2-40B4-BE49-F238E27FC236}">
                <a16:creationId xmlns:a16="http://schemas.microsoft.com/office/drawing/2014/main" id="{5A9A60B1-0F9F-BCB0-01F8-99428220C8C8}"/>
              </a:ext>
            </a:extLst>
          </p:cNvPr>
          <p:cNvPicPr>
            <a:picLocks noChangeAspect="1"/>
          </p:cNvPicPr>
          <p:nvPr/>
        </p:nvPicPr>
        <p:blipFill>
          <a:blip r:embed="rId10"/>
          <a:stretch>
            <a:fillRect/>
          </a:stretch>
        </p:blipFill>
        <p:spPr>
          <a:xfrm>
            <a:off x="5244608" y="-13048"/>
            <a:ext cx="3899392" cy="1530141"/>
          </a:xfrm>
          <a:prstGeom prst="rect">
            <a:avLst/>
          </a:prstGeom>
        </p:spPr>
      </p:pic>
      <p:sp>
        <p:nvSpPr>
          <p:cNvPr id="28" name="TextBox 27">
            <a:extLst>
              <a:ext uri="{FF2B5EF4-FFF2-40B4-BE49-F238E27FC236}">
                <a16:creationId xmlns:a16="http://schemas.microsoft.com/office/drawing/2014/main" id="{7EE455D3-6D41-58DC-85A5-6B3EBFCCBC72}"/>
              </a:ext>
            </a:extLst>
          </p:cNvPr>
          <p:cNvSpPr txBox="1"/>
          <p:nvPr/>
        </p:nvSpPr>
        <p:spPr>
          <a:xfrm>
            <a:off x="3335075" y="3809428"/>
            <a:ext cx="2526333" cy="369332"/>
          </a:xfrm>
          <a:prstGeom prst="rect">
            <a:avLst/>
          </a:prstGeom>
          <a:noFill/>
        </p:spPr>
        <p:txBody>
          <a:bodyPr wrap="none" rtlCol="0">
            <a:spAutoFit/>
          </a:bodyPr>
          <a:lstStyle/>
          <a:p>
            <a:pPr algn="ctr"/>
            <a:r>
              <a:rPr lang="en-GB" dirty="0"/>
              <a:t>Visit U (nothing changes)</a:t>
            </a:r>
            <a:endParaRPr lang="en-SE" dirty="0"/>
          </a:p>
        </p:txBody>
      </p:sp>
      <p:sp>
        <p:nvSpPr>
          <p:cNvPr id="30" name="TextBox 29">
            <a:extLst>
              <a:ext uri="{FF2B5EF4-FFF2-40B4-BE49-F238E27FC236}">
                <a16:creationId xmlns:a16="http://schemas.microsoft.com/office/drawing/2014/main" id="{6C4DE922-43F3-06CE-FDEF-5D9DCBD0CEF6}"/>
              </a:ext>
            </a:extLst>
          </p:cNvPr>
          <p:cNvSpPr txBox="1"/>
          <p:nvPr/>
        </p:nvSpPr>
        <p:spPr>
          <a:xfrm>
            <a:off x="1601196" y="5442715"/>
            <a:ext cx="1074486" cy="646331"/>
          </a:xfrm>
          <a:prstGeom prst="rect">
            <a:avLst/>
          </a:prstGeom>
          <a:noFill/>
        </p:spPr>
        <p:txBody>
          <a:bodyPr wrap="square">
            <a:spAutoFit/>
          </a:bodyPr>
          <a:lstStyle/>
          <a:p>
            <a:pPr algn="ctr"/>
            <a:r>
              <a:rPr lang="en-GB" dirty="0"/>
              <a:t>(nothing</a:t>
            </a:r>
          </a:p>
          <a:p>
            <a:pPr algn="ctr"/>
            <a:r>
              <a:rPr lang="en-GB" dirty="0"/>
              <a:t>changes)</a:t>
            </a:r>
            <a:endParaRPr lang="en-SE" dirty="0"/>
          </a:p>
        </p:txBody>
      </p:sp>
      <p:sp>
        <p:nvSpPr>
          <p:cNvPr id="31" name="TextBox 30">
            <a:extLst>
              <a:ext uri="{FF2B5EF4-FFF2-40B4-BE49-F238E27FC236}">
                <a16:creationId xmlns:a16="http://schemas.microsoft.com/office/drawing/2014/main" id="{6A443E65-713E-747F-911C-8FE6DBC8ABB7}"/>
              </a:ext>
            </a:extLst>
          </p:cNvPr>
          <p:cNvSpPr txBox="1"/>
          <p:nvPr/>
        </p:nvSpPr>
        <p:spPr>
          <a:xfrm>
            <a:off x="4068041" y="5442222"/>
            <a:ext cx="1074486" cy="646331"/>
          </a:xfrm>
          <a:prstGeom prst="rect">
            <a:avLst/>
          </a:prstGeom>
          <a:noFill/>
        </p:spPr>
        <p:txBody>
          <a:bodyPr wrap="square">
            <a:spAutoFit/>
          </a:bodyPr>
          <a:lstStyle/>
          <a:p>
            <a:pPr algn="ctr"/>
            <a:r>
              <a:rPr lang="en-GB" dirty="0"/>
              <a:t>(nothing</a:t>
            </a:r>
          </a:p>
          <a:p>
            <a:pPr algn="ctr"/>
            <a:r>
              <a:rPr lang="en-GB" dirty="0"/>
              <a:t>changes)</a:t>
            </a:r>
            <a:endParaRPr lang="en-SE" dirty="0"/>
          </a:p>
        </p:txBody>
      </p:sp>
      <p:sp>
        <p:nvSpPr>
          <p:cNvPr id="32" name="Title 1">
            <a:extLst>
              <a:ext uri="{FF2B5EF4-FFF2-40B4-BE49-F238E27FC236}">
                <a16:creationId xmlns:a16="http://schemas.microsoft.com/office/drawing/2014/main" id="{EB3E6D57-34E1-AFA4-C65D-89C4B2B3EC0E}"/>
              </a:ext>
            </a:extLst>
          </p:cNvPr>
          <p:cNvSpPr txBox="1">
            <a:spLocks/>
          </p:cNvSpPr>
          <p:nvPr/>
        </p:nvSpPr>
        <p:spPr>
          <a:xfrm>
            <a:off x="52853" y="-16748"/>
            <a:ext cx="4572000" cy="11430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r>
              <a:rPr lang="en-GB" dirty="0"/>
              <a:t>SD: Shortest Distance</a:t>
            </a:r>
          </a:p>
          <a:p>
            <a:r>
              <a:rPr lang="en-GB" dirty="0"/>
              <a:t>PN: Previous Node</a:t>
            </a:r>
            <a:endParaRPr lang="en-SE" dirty="0"/>
          </a:p>
        </p:txBody>
      </p:sp>
    </p:spTree>
    <p:extLst>
      <p:ext uri="{BB962C8B-B14F-4D97-AF65-F5344CB8AC3E}">
        <p14:creationId xmlns:p14="http://schemas.microsoft.com/office/powerpoint/2010/main" val="39760511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E7E20-5BCA-1AFE-7B17-11312BCAFC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A11A3E-1B39-065A-906C-B60FA8F7905F}"/>
              </a:ext>
            </a:extLst>
          </p:cNvPr>
          <p:cNvSpPr>
            <a:spLocks noGrp="1"/>
          </p:cNvSpPr>
          <p:nvPr>
            <p:ph type="title"/>
          </p:nvPr>
        </p:nvSpPr>
        <p:spPr/>
        <p:txBody>
          <a:bodyPr>
            <a:normAutofit/>
          </a:bodyPr>
          <a:lstStyle/>
          <a:p>
            <a:r>
              <a:rPr lang="en-GB" dirty="0"/>
              <a:t>Bellman-Ford Algorithm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9B1F46-CB10-24D7-B4EF-73BCC5C0D8C2}"/>
                  </a:ext>
                </a:extLst>
              </p:cNvPr>
              <p:cNvSpPr>
                <a:spLocks noGrp="1"/>
              </p:cNvSpPr>
              <p:nvPr>
                <p:ph idx="1"/>
              </p:nvPr>
            </p:nvSpPr>
            <p:spPr>
              <a:xfrm>
                <a:off x="88884" y="1391100"/>
                <a:ext cx="4379515" cy="2676513"/>
              </a:xfrm>
            </p:spPr>
            <p:txBody>
              <a:bodyPr>
                <a:normAutofit/>
              </a:bodyPr>
              <a:lstStyle/>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Initialize distance array </a:t>
                </a:r>
                <a:r>
                  <a:rPr lang="en-GB" b="0" i="0" dirty="0" err="1">
                    <a:solidFill>
                      <a:srgbClr val="273239"/>
                    </a:solidFill>
                    <a:effectLst/>
                    <a:latin typeface="Times New Roman" panose="02020603050405020304" pitchFamily="18" charset="0"/>
                    <a:cs typeface="Times New Roman" panose="02020603050405020304" pitchFamily="18" charset="0"/>
                  </a:rPr>
                  <a:t>distTo</a:t>
                </a:r>
                <a:r>
                  <a:rPr lang="en-GB" b="0" i="0" dirty="0">
                    <a:solidFill>
                      <a:srgbClr val="273239"/>
                    </a:solidFill>
                    <a:effectLst/>
                    <a:latin typeface="Times New Roman" panose="02020603050405020304" pitchFamily="18" charset="0"/>
                    <a:cs typeface="Times New Roman" panose="02020603050405020304" pitchFamily="18" charset="0"/>
                  </a:rPr>
                  <a:t>[] for each vertex </a:t>
                </a:r>
                <a:r>
                  <a:rPr lang="en-GB" b="1" i="0" dirty="0">
                    <a:solidFill>
                      <a:srgbClr val="273239"/>
                    </a:solidFill>
                    <a:effectLst/>
                    <a:latin typeface="Times New Roman" panose="02020603050405020304" pitchFamily="18" charset="0"/>
                    <a:cs typeface="Times New Roman" panose="02020603050405020304" pitchFamily="18" charset="0"/>
                  </a:rPr>
                  <a:t>v</a:t>
                </a:r>
                <a:r>
                  <a:rPr lang="en-GB" b="0" i="0" dirty="0">
                    <a:solidFill>
                      <a:srgbClr val="273239"/>
                    </a:solidFill>
                    <a:effectLst/>
                    <a:latin typeface="Times New Roman" panose="02020603050405020304" pitchFamily="18" charset="0"/>
                    <a:cs typeface="Times New Roman" panose="02020603050405020304" pitchFamily="18" charset="0"/>
                  </a:rPr>
                  <a:t> as </a:t>
                </a:r>
                <a:r>
                  <a:rPr lang="en-GB" b="1" i="0" dirty="0" err="1">
                    <a:solidFill>
                      <a:srgbClr val="273239"/>
                    </a:solidFill>
                    <a:effectLst/>
                    <a:latin typeface="Times New Roman" panose="02020603050405020304" pitchFamily="18" charset="0"/>
                    <a:cs typeface="Times New Roman" panose="02020603050405020304" pitchFamily="18" charset="0"/>
                  </a:rPr>
                  <a:t>distTo</a:t>
                </a:r>
                <a:r>
                  <a:rPr lang="en-GB" b="1" i="0" dirty="0">
                    <a:solidFill>
                      <a:srgbClr val="273239"/>
                    </a:solidFill>
                    <a:effectLst/>
                    <a:latin typeface="Times New Roman" panose="02020603050405020304" pitchFamily="18" charset="0"/>
                    <a:cs typeface="Times New Roman" panose="02020603050405020304" pitchFamily="18" charset="0"/>
                  </a:rPr>
                  <a:t>[v] = </a:t>
                </a:r>
                <a14:m>
                  <m:oMath xmlns:m="http://schemas.openxmlformats.org/officeDocument/2006/math">
                    <m:r>
                      <a:rPr lang="en-GB" b="1" i="1" smtClean="0">
                        <a:solidFill>
                          <a:srgbClr val="273239"/>
                        </a:solidFill>
                        <a:effectLst/>
                        <a:latin typeface="Cambria Math" panose="02040503050406030204" pitchFamily="18" charset="0"/>
                      </a:rPr>
                      <m:t>∞</m:t>
                    </m:r>
                  </m:oMath>
                </a14:m>
                <a:r>
                  <a:rPr lang="en-GB" b="0" i="0" dirty="0">
                    <a:solidFill>
                      <a:srgbClr val="273239"/>
                    </a:solidFill>
                    <a:effectLst/>
                    <a:latin typeface="Times New Roman" panose="02020603050405020304" pitchFamily="18" charset="0"/>
                    <a:cs typeface="Times New Roman" panose="02020603050405020304" pitchFamily="18" charset="0"/>
                  </a:rPr>
                  <a:t>, and </a:t>
                </a:r>
                <a:r>
                  <a:rPr lang="en-GB" b="1" i="0" dirty="0" err="1">
                    <a:solidFill>
                      <a:srgbClr val="273239"/>
                    </a:solidFill>
                    <a:effectLst/>
                    <a:latin typeface="Times New Roman" panose="02020603050405020304" pitchFamily="18" charset="0"/>
                    <a:cs typeface="Times New Roman" panose="02020603050405020304" pitchFamily="18" charset="0"/>
                  </a:rPr>
                  <a:t>distTo</a:t>
                </a:r>
                <a:r>
                  <a:rPr lang="en-GB" b="1" i="0" dirty="0">
                    <a:solidFill>
                      <a:srgbClr val="273239"/>
                    </a:solidFill>
                    <a:effectLst/>
                    <a:latin typeface="Times New Roman" panose="02020603050405020304" pitchFamily="18" charset="0"/>
                    <a:cs typeface="Times New Roman" panose="02020603050405020304" pitchFamily="18" charset="0"/>
                  </a:rPr>
                  <a:t>[s] = 0</a:t>
                </a:r>
                <a:r>
                  <a:rPr lang="en-GB" b="0" i="0" dirty="0">
                    <a:solidFill>
                      <a:srgbClr val="273239"/>
                    </a:solidFill>
                    <a:effectLst/>
                    <a:latin typeface="Times New Roman" panose="02020603050405020304" pitchFamily="18" charset="0"/>
                    <a:cs typeface="Times New Roman" panose="02020603050405020304" pitchFamily="18" charset="0"/>
                  </a:rPr>
                  <a:t> to source vertex s.</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Relax all </a:t>
                </a:r>
                <a:r>
                  <a:rPr lang="en-GB" b="1" i="0" dirty="0">
                    <a:solidFill>
                      <a:srgbClr val="273239"/>
                    </a:solidFill>
                    <a:effectLst/>
                    <a:latin typeface="Times New Roman" panose="02020603050405020304" pitchFamily="18" charset="0"/>
                    <a:cs typeface="Times New Roman" panose="02020603050405020304" pitchFamily="18" charset="0"/>
                  </a:rPr>
                  <a:t>edges |V|-1</a:t>
                </a:r>
                <a:r>
                  <a:rPr lang="en-GB" b="0" i="0" dirty="0">
                    <a:solidFill>
                      <a:srgbClr val="273239"/>
                    </a:solidFill>
                    <a:effectLst/>
                    <a:latin typeface="Times New Roman" panose="02020603050405020304" pitchFamily="18" charset="0"/>
                    <a:cs typeface="Times New Roman" panose="02020603050405020304" pitchFamily="18" charset="0"/>
                  </a:rPr>
                  <a:t> </a:t>
                </a:r>
                <a:r>
                  <a:rPr lang="en-GB" b="0" i="0">
                    <a:solidFill>
                      <a:srgbClr val="273239"/>
                    </a:solidFill>
                    <a:effectLst/>
                    <a:latin typeface="Times New Roman" panose="02020603050405020304" pitchFamily="18" charset="0"/>
                    <a:cs typeface="Times New Roman" panose="02020603050405020304" pitchFamily="18" charset="0"/>
                  </a:rPr>
                  <a:t>times.</a:t>
                </a:r>
                <a:endParaRPr lang="en-GB" b="0" i="0" dirty="0">
                  <a:solidFill>
                    <a:srgbClr val="273239"/>
                  </a:solidFill>
                  <a:effectLst/>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E79B1F46-CB10-24D7-B4EF-73BCC5C0D8C2}"/>
                  </a:ext>
                </a:extLst>
              </p:cNvPr>
              <p:cNvSpPr>
                <a:spLocks noGrp="1" noRot="1" noChangeAspect="1" noMove="1" noResize="1" noEditPoints="1" noAdjustHandles="1" noChangeArrowheads="1" noChangeShapeType="1" noTextEdit="1"/>
              </p:cNvSpPr>
              <p:nvPr>
                <p:ph idx="1"/>
              </p:nvPr>
            </p:nvSpPr>
            <p:spPr>
              <a:xfrm>
                <a:off x="88884" y="1391100"/>
                <a:ext cx="4379515" cy="2676513"/>
              </a:xfrm>
              <a:blipFill>
                <a:blip r:embed="rId3"/>
                <a:stretch>
                  <a:fillRect l="-1950" t="-1822"/>
                </a:stretch>
              </a:blipFill>
            </p:spPr>
            <p:txBody>
              <a:bodyPr/>
              <a:lstStyle/>
              <a:p>
                <a:r>
                  <a:rPr lang="en-SE">
                    <a:noFill/>
                  </a:rPr>
                  <a:t> </a:t>
                </a:r>
              </a:p>
            </p:txBody>
          </p:sp>
        </mc:Fallback>
      </mc:AlternateContent>
      <p:sp>
        <p:nvSpPr>
          <p:cNvPr id="12" name="object 8">
            <a:extLst>
              <a:ext uri="{FF2B5EF4-FFF2-40B4-BE49-F238E27FC236}">
                <a16:creationId xmlns:a16="http://schemas.microsoft.com/office/drawing/2014/main" id="{46ADF0A6-E1E9-EC79-C88D-D058A7840DEB}"/>
              </a:ext>
            </a:extLst>
          </p:cNvPr>
          <p:cNvSpPr/>
          <p:nvPr/>
        </p:nvSpPr>
        <p:spPr>
          <a:xfrm>
            <a:off x="4627878" y="4318274"/>
            <a:ext cx="4013003"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13" name="object 8">
            <a:extLst>
              <a:ext uri="{FF2B5EF4-FFF2-40B4-BE49-F238E27FC236}">
                <a16:creationId xmlns:a16="http://schemas.microsoft.com/office/drawing/2014/main" id="{6D48A804-1AB7-2A24-CC35-246F7DE0AEFE}"/>
              </a:ext>
            </a:extLst>
          </p:cNvPr>
          <p:cNvSpPr/>
          <p:nvPr/>
        </p:nvSpPr>
        <p:spPr>
          <a:xfrm>
            <a:off x="4716397" y="4393775"/>
            <a:ext cx="3833770" cy="2095252"/>
          </a:xfrm>
          <a:custGeom>
            <a:avLst/>
            <a:gdLst/>
            <a:ahLst/>
            <a:cxnLst/>
            <a:rect l="l" t="t" r="r" b="b"/>
            <a:pathLst>
              <a:path w="9398000" h="3060700">
                <a:moveTo>
                  <a:pt x="0" y="0"/>
                </a:moveTo>
                <a:lnTo>
                  <a:pt x="9398000" y="0"/>
                </a:lnTo>
                <a:lnTo>
                  <a:pt x="9398000" y="3060700"/>
                </a:lnTo>
                <a:lnTo>
                  <a:pt x="0" y="3060700"/>
                </a:lnTo>
                <a:lnTo>
                  <a:pt x="0" y="0"/>
                </a:lnTo>
                <a:close/>
              </a:path>
            </a:pathLst>
          </a:custGeom>
          <a:noFill/>
          <a:ln>
            <a:noFill/>
          </a:ln>
        </p:spPr>
        <p:txBody>
          <a:bodyPr wrap="square" lIns="0" tIns="0" rIns="0" bIns="0" rtlCol="0"/>
          <a:lstStyle/>
          <a:p>
            <a:endParaRPr sz="1266"/>
          </a:p>
        </p:txBody>
      </p:sp>
      <p:sp>
        <p:nvSpPr>
          <p:cNvPr id="14" name="object 9">
            <a:extLst>
              <a:ext uri="{FF2B5EF4-FFF2-40B4-BE49-F238E27FC236}">
                <a16:creationId xmlns:a16="http://schemas.microsoft.com/office/drawing/2014/main" id="{3395C796-2838-DF83-7DE4-4C573C66DDA2}"/>
              </a:ext>
            </a:extLst>
          </p:cNvPr>
          <p:cNvSpPr txBox="1"/>
          <p:nvPr/>
        </p:nvSpPr>
        <p:spPr>
          <a:xfrm>
            <a:off x="5085691" y="4419617"/>
            <a:ext cx="3464475" cy="1871065"/>
          </a:xfrm>
          <a:prstGeom prst="rect">
            <a:avLst/>
          </a:prstGeom>
          <a:noFill/>
        </p:spPr>
        <p:txBody>
          <a:bodyPr vert="horz" wrap="square" lIns="0" tIns="8930" rIns="0" bIns="0" rtlCol="0">
            <a:spAutoFit/>
          </a:bodyPr>
          <a:lstStyle/>
          <a:p>
            <a:pPr>
              <a:spcBef>
                <a:spcPts val="300"/>
              </a:spcBef>
              <a:spcAft>
                <a:spcPts val="300"/>
              </a:spcAft>
            </a:pPr>
            <a:r>
              <a:rPr lang="en-US" sz="1600" dirty="0">
                <a:solidFill>
                  <a:srgbClr val="8D3124"/>
                </a:solidFill>
                <a:latin typeface="Times New Roman" panose="02020603050405020304" pitchFamily="18" charset="0"/>
                <a:cs typeface="Times New Roman" panose="02020603050405020304" pitchFamily="18" charset="0"/>
              </a:rPr>
              <a:t>Bellman–Ford algorithm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each vertex v: </a:t>
            </a: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each vertex v: </a:t>
            </a:r>
            <a:r>
              <a:rPr lang="en-US" sz="1600" dirty="0" err="1">
                <a:latin typeface="Times New Roman" panose="02020603050405020304" pitchFamily="18" charset="0"/>
                <a:cs typeface="Times New Roman" panose="02020603050405020304" pitchFamily="18" charset="0"/>
              </a:rPr>
              <a:t>edgeTo</a:t>
            </a:r>
            <a:r>
              <a:rPr lang="en-US" sz="1600"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|V | -1 times:</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each edge. </a:t>
            </a:r>
            <a:endParaRPr lang="en-US" sz="1600" dirty="0">
              <a:effectLst/>
              <a:latin typeface="Times New Roman" panose="02020603050405020304" pitchFamily="18" charset="0"/>
              <a:cs typeface="Times New Roman" panose="02020603050405020304" pitchFamily="18" charset="0"/>
            </a:endParaRPr>
          </a:p>
        </p:txBody>
      </p:sp>
      <p:cxnSp>
        <p:nvCxnSpPr>
          <p:cNvPr id="15" name="Straight Connector 14">
            <a:extLst>
              <a:ext uri="{FF2B5EF4-FFF2-40B4-BE49-F238E27FC236}">
                <a16:creationId xmlns:a16="http://schemas.microsoft.com/office/drawing/2014/main" id="{31892020-4C17-AB94-299C-287D55441E01}"/>
              </a:ext>
            </a:extLst>
          </p:cNvPr>
          <p:cNvCxnSpPr>
            <a:cxnSpLocks/>
          </p:cNvCxnSpPr>
          <p:nvPr/>
        </p:nvCxnSpPr>
        <p:spPr>
          <a:xfrm>
            <a:off x="4799417" y="4731442"/>
            <a:ext cx="3566189" cy="0"/>
          </a:xfrm>
          <a:prstGeom prst="line">
            <a:avLst/>
          </a:prstGeom>
          <a:solidFill>
            <a:schemeClr val="bg1">
              <a:lumMod val="85000"/>
            </a:schemeClr>
          </a:solidFill>
          <a:ln w="12700">
            <a:solidFill>
              <a:schemeClr val="tx1"/>
            </a:solidFill>
          </a:ln>
          <a:effectLst/>
        </p:spPr>
        <p:style>
          <a:lnRef idx="1">
            <a:schemeClr val="dk1"/>
          </a:lnRef>
          <a:fillRef idx="0">
            <a:schemeClr val="dk1"/>
          </a:fillRef>
          <a:effectRef idx="0">
            <a:schemeClr val="dk1"/>
          </a:effectRef>
          <a:fontRef idx="minor">
            <a:schemeClr val="tx1"/>
          </a:fontRef>
        </p:style>
      </p:cxnSp>
      <p:sp>
        <p:nvSpPr>
          <p:cNvPr id="8" name="object 8">
            <a:extLst>
              <a:ext uri="{FF2B5EF4-FFF2-40B4-BE49-F238E27FC236}">
                <a16:creationId xmlns:a16="http://schemas.microsoft.com/office/drawing/2014/main" id="{6BEF1777-7F87-516D-DB97-7A54D8474FAE}"/>
              </a:ext>
            </a:extLst>
          </p:cNvPr>
          <p:cNvSpPr/>
          <p:nvPr/>
        </p:nvSpPr>
        <p:spPr>
          <a:xfrm>
            <a:off x="4586965" y="1972361"/>
            <a:ext cx="4218402"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20" name="object 9">
            <a:extLst>
              <a:ext uri="{FF2B5EF4-FFF2-40B4-BE49-F238E27FC236}">
                <a16:creationId xmlns:a16="http://schemas.microsoft.com/office/drawing/2014/main" id="{91C5A204-EF5B-9FF5-76F6-0CDAF1DC0380}"/>
              </a:ext>
            </a:extLst>
          </p:cNvPr>
          <p:cNvSpPr txBox="1"/>
          <p:nvPr/>
        </p:nvSpPr>
        <p:spPr>
          <a:xfrm>
            <a:off x="4956260" y="1998203"/>
            <a:ext cx="3849106" cy="1935186"/>
          </a:xfrm>
          <a:prstGeom prst="rect">
            <a:avLst/>
          </a:prstGeom>
        </p:spPr>
        <p:txBody>
          <a:bodyPr vert="horz" wrap="square" lIns="0" tIns="8930" rIns="0" bIns="0" rtlCol="0">
            <a:spAutoFit/>
          </a:bodyPr>
          <a:lstStyle/>
          <a:p>
            <a:pPr>
              <a:spcBef>
                <a:spcPts val="300"/>
              </a:spcBef>
              <a:spcAft>
                <a:spcPts val="300"/>
              </a:spcAft>
            </a:pPr>
            <a:r>
              <a:rPr sz="1600" dirty="0">
                <a:solidFill>
                  <a:srgbClr val="8D3124"/>
                </a:solidFill>
                <a:latin typeface="Times New Roman" panose="02020603050405020304" pitchFamily="18" charset="0"/>
                <a:cs typeface="Times New Roman" panose="02020603050405020304" pitchFamily="18" charset="0"/>
              </a:rPr>
              <a:t>Generic algorithm (to compute SPT from</a:t>
            </a:r>
            <a:r>
              <a:rPr lang="en-US" sz="1600" dirty="0">
                <a:solidFill>
                  <a:srgbClr val="8D3124"/>
                </a:solidFill>
                <a:latin typeface="Times New Roman" panose="02020603050405020304" pitchFamily="18" charset="0"/>
                <a:cs typeface="Times New Roman" panose="02020603050405020304" pitchFamily="18" charset="0"/>
              </a:rPr>
              <a:t> </a:t>
            </a:r>
            <a:r>
              <a:rPr sz="1600" dirty="0">
                <a:solidFill>
                  <a:srgbClr val="8D3124"/>
                </a:solidFill>
                <a:latin typeface="Times New Roman" panose="02020603050405020304" pitchFamily="18" charset="0"/>
                <a:cs typeface="Times New Roman" panose="02020603050405020304" pitchFamily="18" charset="0"/>
              </a:rPr>
              <a:t>s)</a:t>
            </a:r>
            <a:endParaRPr lang="en-US" sz="1600" dirty="0">
              <a:solidFill>
                <a:srgbClr val="8D3124"/>
              </a:solidFill>
              <a:latin typeface="Times New Roman" panose="02020603050405020304" pitchFamily="18" charset="0"/>
              <a:cs typeface="Times New Roman" panose="02020603050405020304" pitchFamily="18" charset="0"/>
            </a:endParaRPr>
          </a:p>
          <a:p>
            <a:pPr>
              <a:spcBef>
                <a:spcPts val="800"/>
              </a:spcBef>
              <a:spcAft>
                <a:spcPts val="300"/>
              </a:spcAft>
            </a:pPr>
            <a:r>
              <a:rPr lang="en-US" sz="1600" dirty="0">
                <a:latin typeface="Times New Roman" panose="02020603050405020304" pitchFamily="18" charset="0"/>
                <a:cs typeface="Times New Roman" panose="02020603050405020304" pitchFamily="18" charset="0"/>
              </a:rPr>
              <a:t>For each vertex v: </a:t>
            </a: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each vertex v: </a:t>
            </a:r>
            <a:r>
              <a:rPr lang="en-US" sz="1600" dirty="0" err="1">
                <a:latin typeface="Times New Roman" panose="02020603050405020304" pitchFamily="18" charset="0"/>
                <a:cs typeface="Times New Roman" panose="02020603050405020304" pitchFamily="18" charset="0"/>
              </a:rPr>
              <a:t>edgeTo</a:t>
            </a:r>
            <a:r>
              <a:rPr lang="en-US" sz="1600"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until done:</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any edge. </a:t>
            </a:r>
            <a:endParaRPr lang="en-US" sz="1600" dirty="0">
              <a:effectLst/>
              <a:latin typeface="Times New Roman" panose="02020603050405020304" pitchFamily="18" charset="0"/>
              <a:cs typeface="Times New Roman" panose="02020603050405020304" pitchFamily="18" charset="0"/>
            </a:endParaRPr>
          </a:p>
        </p:txBody>
      </p:sp>
      <p:cxnSp>
        <p:nvCxnSpPr>
          <p:cNvPr id="21" name="Straight Connector 20">
            <a:extLst>
              <a:ext uri="{FF2B5EF4-FFF2-40B4-BE49-F238E27FC236}">
                <a16:creationId xmlns:a16="http://schemas.microsoft.com/office/drawing/2014/main" id="{DE951701-9D8F-0ED5-8D93-359AEE66ECAD}"/>
              </a:ext>
            </a:extLst>
          </p:cNvPr>
          <p:cNvCxnSpPr>
            <a:cxnSpLocks/>
          </p:cNvCxnSpPr>
          <p:nvPr/>
        </p:nvCxnSpPr>
        <p:spPr>
          <a:xfrm>
            <a:off x="4669985" y="2326806"/>
            <a:ext cx="4016815"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DA1E61A8-F49C-6060-D88C-AC13C372032F}"/>
              </a:ext>
            </a:extLst>
          </p:cNvPr>
          <p:cNvCxnSpPr>
            <a:cxnSpLocks/>
          </p:cNvCxnSpPr>
          <p:nvPr/>
        </p:nvCxnSpPr>
        <p:spPr>
          <a:xfrm>
            <a:off x="4759549" y="4418283"/>
            <a:ext cx="3606057" cy="1334"/>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9FAF3195-75EB-5658-D863-9F4FC10590D6}"/>
              </a:ext>
            </a:extLst>
          </p:cNvPr>
          <p:cNvSpPr txBox="1"/>
          <p:nvPr/>
        </p:nvSpPr>
        <p:spPr>
          <a:xfrm>
            <a:off x="4586965" y="1525653"/>
            <a:ext cx="997453" cy="461665"/>
          </a:xfrm>
          <a:prstGeom prst="rect">
            <a:avLst/>
          </a:prstGeom>
          <a:noFill/>
        </p:spPr>
        <p:txBody>
          <a:bodyPr wrap="none" rtlCol="0">
            <a:spAutoFit/>
          </a:bodyPr>
          <a:lstStyle/>
          <a:p>
            <a:r>
              <a:rPr lang="en-GB" sz="2400" dirty="0"/>
              <a:t>Recall:</a:t>
            </a:r>
            <a:endParaRPr lang="en-SE" sz="2400" dirty="0"/>
          </a:p>
        </p:txBody>
      </p:sp>
      <p:sp>
        <p:nvSpPr>
          <p:cNvPr id="30" name="object 6">
            <a:extLst>
              <a:ext uri="{FF2B5EF4-FFF2-40B4-BE49-F238E27FC236}">
                <a16:creationId xmlns:a16="http://schemas.microsoft.com/office/drawing/2014/main" id="{C1C6A432-3AA0-920B-79E3-FA526D9B8105}"/>
              </a:ext>
            </a:extLst>
          </p:cNvPr>
          <p:cNvSpPr txBox="1"/>
          <p:nvPr/>
        </p:nvSpPr>
        <p:spPr>
          <a:xfrm>
            <a:off x="88884" y="4041964"/>
            <a:ext cx="4320045" cy="2513348"/>
          </a:xfrm>
          <a:prstGeom prst="rect">
            <a:avLst/>
          </a:prstGeom>
          <a:solidFill>
            <a:schemeClr val="accent1">
              <a:lumMod val="20000"/>
              <a:lumOff val="80000"/>
            </a:schemeClr>
          </a:solidFill>
        </p:spPr>
        <p:txBody>
          <a:bodyPr vert="horz" wrap="square" lIns="0" tIns="107156" rIns="0" bIns="0" rtlCol="0">
            <a:spAutoFit/>
          </a:bodyPr>
          <a:lstStyle/>
          <a:p>
            <a:pPr marL="244665">
              <a:spcBef>
                <a:spcPts val="844"/>
              </a:spcBef>
              <a:tabLst>
                <a:tab pos="1018395" algn="l"/>
                <a:tab pos="1502367" algn="l"/>
                <a:tab pos="3340924" algn="l"/>
              </a:tabLst>
            </a:pPr>
            <a:r>
              <a:rPr sz="1400" spc="-4" dirty="0">
                <a:latin typeface="DejaVu Sans Mono"/>
                <a:cs typeface="DejaVu Sans Mono"/>
              </a:rPr>
              <a:t>private</a:t>
            </a:r>
            <a:r>
              <a:rPr lang="en-US" sz="1400" spc="-4" dirty="0">
                <a:latin typeface="DejaVu Sans Mono"/>
                <a:cs typeface="DejaVu Sans Mono"/>
              </a:rPr>
              <a:t> </a:t>
            </a:r>
            <a:r>
              <a:rPr sz="1400" spc="-4" dirty="0">
                <a:latin typeface="DejaVu Sans Mono"/>
                <a:cs typeface="DejaVu Sans Mono"/>
              </a:rPr>
              <a:t>void</a:t>
            </a:r>
            <a:r>
              <a:rPr lang="en-US" sz="1400" spc="-4" dirty="0">
                <a:latin typeface="DejaVu Sans Mono"/>
                <a:cs typeface="DejaVu Sans Mono"/>
              </a:rPr>
              <a:t> </a:t>
            </a:r>
            <a:r>
              <a:rPr sz="1400" spc="-4" dirty="0">
                <a:solidFill>
                  <a:srgbClr val="1B8E1D"/>
                </a:solidFill>
                <a:latin typeface="DejaVu Sans Mono"/>
                <a:cs typeface="DejaVu Sans Mono"/>
              </a:rPr>
              <a:t>relax</a:t>
            </a:r>
            <a:r>
              <a:rPr sz="1400" spc="-4" dirty="0">
                <a:latin typeface="DejaVu Sans Mono"/>
                <a:cs typeface="DejaVu Sans Mono"/>
              </a:rPr>
              <a:t>(</a:t>
            </a:r>
            <a:r>
              <a:rPr sz="1400" spc="-4" dirty="0" err="1">
                <a:latin typeface="DejaVu Sans Mono"/>
                <a:cs typeface="DejaVu Sans Mono"/>
              </a:rPr>
              <a:t>DirectedEdge</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244665">
              <a:spcBef>
                <a:spcPts val="169"/>
              </a:spcBef>
            </a:pPr>
            <a:r>
              <a:rPr sz="1400" spc="-4" dirty="0">
                <a:latin typeface="DejaVu Sans Mono"/>
                <a:cs typeface="DejaVu Sans Mono"/>
              </a:rPr>
              <a:t>{</a:t>
            </a:r>
            <a:endParaRPr sz="1400" dirty="0">
              <a:latin typeface="DejaVu Sans Mono"/>
              <a:cs typeface="DejaVu Sans Mono"/>
            </a:endParaRPr>
          </a:p>
          <a:p>
            <a:pPr marL="534869">
              <a:spcBef>
                <a:spcPts val="239"/>
              </a:spcBef>
              <a:tabLst>
                <a:tab pos="921957" algn="l"/>
                <a:tab pos="1115278" algn="l"/>
                <a:tab pos="1308599" algn="l"/>
                <a:tab pos="2276543" algn="l"/>
                <a:tab pos="2469864" algn="l"/>
                <a:tab pos="2663631" algn="l"/>
              </a:tabLst>
            </a:pPr>
            <a:r>
              <a:rPr sz="1400" spc="-4" dirty="0">
                <a:latin typeface="DejaVu Sans Mono"/>
                <a:cs typeface="DejaVu Sans Mono"/>
              </a:rPr>
              <a:t>int	v	=	</a:t>
            </a:r>
            <a:r>
              <a:rPr sz="1400" spc="-4" dirty="0" err="1">
                <a:latin typeface="DejaVu Sans Mono"/>
                <a:cs typeface="DejaVu Sans Mono"/>
              </a:rPr>
              <a:t>e.from</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w	=	e.to();</a:t>
            </a:r>
            <a:endParaRPr sz="1400" dirty="0">
              <a:latin typeface="DejaVu Sans Mono"/>
              <a:cs typeface="DejaVu Sans Mono"/>
            </a:endParaRPr>
          </a:p>
          <a:p>
            <a:pPr marL="534869">
              <a:spcBef>
                <a:spcPts val="239"/>
              </a:spcBef>
              <a:tabLst>
                <a:tab pos="825074" algn="l"/>
                <a:tab pos="1889455" algn="l"/>
                <a:tab pos="2082776" algn="l"/>
                <a:tab pos="3050273" algn="l"/>
                <a:tab pos="3244040" algn="l"/>
              </a:tabLst>
            </a:pPr>
            <a:r>
              <a:rPr sz="1400" spc="-4" dirty="0">
                <a:latin typeface="DejaVu Sans Mono"/>
                <a:cs typeface="DejaVu Sans Mono"/>
              </a:rPr>
              <a:t>if	(distTo[w]</a:t>
            </a:r>
            <a:r>
              <a:rPr lang="en-US" sz="1400" spc="-4" dirty="0">
                <a:latin typeface="DejaVu Sans Mono"/>
                <a:cs typeface="DejaVu Sans Mono"/>
              </a:rPr>
              <a:t> </a:t>
            </a:r>
            <a:r>
              <a:rPr sz="1400" spc="-4" dirty="0">
                <a:latin typeface="DejaVu Sans Mono"/>
                <a:cs typeface="DejaVu Sans Mono"/>
              </a:rPr>
              <a:t>&gt;	distTo[v]</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err="1">
                <a:latin typeface="DejaVu Sans Mono"/>
                <a:cs typeface="DejaVu Sans Mono"/>
              </a:rPr>
              <a:t>e.weight</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a:latin typeface="DejaVu Sans Mono"/>
                <a:cs typeface="DejaVu Sans Mono"/>
              </a:rPr>
              <a:t>distTo[w]</a:t>
            </a:r>
            <a:r>
              <a:rPr lang="en-US" sz="1400" spc="-4" dirty="0">
                <a:latin typeface="DejaVu Sans Mono"/>
                <a:cs typeface="DejaVu Sans Mono"/>
              </a:rPr>
              <a:t> </a:t>
            </a:r>
            <a:r>
              <a:rPr sz="1400" spc="-4" dirty="0">
                <a:latin typeface="DejaVu Sans Mono"/>
                <a:cs typeface="DejaVu Sans Mono"/>
              </a:rPr>
              <a:t>=	distTo[v]</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err="1">
                <a:latin typeface="DejaVu Sans Mono"/>
                <a:cs typeface="DejaVu Sans Mono"/>
              </a:rPr>
              <a:t>e.weight</a:t>
            </a:r>
            <a:r>
              <a:rPr sz="1400" spc="-4" dirty="0">
                <a:latin typeface="DejaVu Sans Mono"/>
                <a:cs typeface="DejaVu Sans Mono"/>
              </a:rPr>
              <a:t>();  </a:t>
            </a:r>
            <a:endParaRPr lang="en-US" sz="1400" spc="-4"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err="1">
                <a:latin typeface="DejaVu Sans Mono"/>
                <a:cs typeface="DejaVu Sans Mono"/>
              </a:rPr>
              <a:t>edgeTo</a:t>
            </a:r>
            <a:r>
              <a:rPr sz="1400" spc="-4" dirty="0">
                <a:latin typeface="DejaVu Sans Mono"/>
                <a:cs typeface="DejaVu Sans Mono"/>
              </a:rPr>
              <a:t>[w]</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244665">
              <a:spcBef>
                <a:spcPts val="239"/>
              </a:spcBef>
            </a:pPr>
            <a:r>
              <a:rPr sz="1400" spc="-4" dirty="0">
                <a:latin typeface="DejaVu Sans Mono"/>
                <a:cs typeface="DejaVu Sans Mono"/>
              </a:rPr>
              <a:t>}</a:t>
            </a:r>
            <a:endParaRPr sz="1400" dirty="0">
              <a:latin typeface="DejaVu Sans Mono"/>
              <a:cs typeface="DejaVu Sans Mono"/>
            </a:endParaRPr>
          </a:p>
        </p:txBody>
      </p:sp>
      <p:cxnSp>
        <p:nvCxnSpPr>
          <p:cNvPr id="31" name="Straight Connector 30">
            <a:extLst>
              <a:ext uri="{FF2B5EF4-FFF2-40B4-BE49-F238E27FC236}">
                <a16:creationId xmlns:a16="http://schemas.microsoft.com/office/drawing/2014/main" id="{90B4E7F1-21B1-C5C6-D842-46860058A4F4}"/>
              </a:ext>
            </a:extLst>
          </p:cNvPr>
          <p:cNvCxnSpPr>
            <a:cxnSpLocks/>
          </p:cNvCxnSpPr>
          <p:nvPr/>
        </p:nvCxnSpPr>
        <p:spPr>
          <a:xfrm flipV="1">
            <a:off x="4669985" y="2020258"/>
            <a:ext cx="3970896" cy="6109"/>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9D545D3C-F4E7-8199-F904-B9C8B4C094D2}"/>
              </a:ext>
            </a:extLst>
          </p:cNvPr>
          <p:cNvSpPr txBox="1"/>
          <p:nvPr/>
        </p:nvSpPr>
        <p:spPr>
          <a:xfrm>
            <a:off x="7131353" y="3784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0987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dissolve">
                                      <p:cBhvr>
                                        <p:cTn id="13" dur="500"/>
                                        <p:tgtEl>
                                          <p:spTgt spid="21"/>
                                        </p:tgtEl>
                                      </p:cBhvr>
                                    </p:animEffect>
                                  </p:childTnLst>
                                </p:cTn>
                              </p:par>
                              <p:par>
                                <p:cTn id="14" presetID="9"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dissolve">
                                      <p:cBhvr>
                                        <p:cTn id="16" dur="500"/>
                                        <p:tgtEl>
                                          <p:spTgt spid="22"/>
                                        </p:tgtEl>
                                      </p:cBhvr>
                                    </p:animEffect>
                                  </p:childTnLst>
                                </p:cTn>
                              </p:par>
                              <p:par>
                                <p:cTn id="17" presetID="9"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dissolve">
                                      <p:cBhvr>
                                        <p:cTn id="1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89855-54BF-BC48-BBB2-6F75257BE03B}"/>
              </a:ext>
            </a:extLst>
          </p:cNvPr>
          <p:cNvSpPr>
            <a:spLocks noGrp="1"/>
          </p:cNvSpPr>
          <p:nvPr>
            <p:ph type="title"/>
          </p:nvPr>
        </p:nvSpPr>
        <p:spPr>
          <a:xfrm>
            <a:off x="432033" y="274638"/>
            <a:ext cx="8300906" cy="1143000"/>
          </a:xfrm>
        </p:spPr>
        <p:txBody>
          <a:bodyPr>
            <a:normAutofit fontScale="90000"/>
          </a:bodyPr>
          <a:lstStyle/>
          <a:p>
            <a:r>
              <a:rPr lang="en-US" spc="-18" dirty="0">
                <a:latin typeface="Arial"/>
                <a:cs typeface="Arial"/>
              </a:rPr>
              <a:t>Shortest </a:t>
            </a:r>
            <a:r>
              <a:rPr lang="en-US" spc="-4" dirty="0">
                <a:latin typeface="Arial"/>
                <a:cs typeface="Arial"/>
              </a:rPr>
              <a:t>Paths </a:t>
            </a:r>
            <a:r>
              <a:rPr lang="en-US" spc="14" dirty="0">
                <a:latin typeface="Arial"/>
                <a:cs typeface="Arial"/>
              </a:rPr>
              <a:t>in </a:t>
            </a:r>
            <a:r>
              <a:rPr lang="en-US" spc="32" dirty="0">
                <a:latin typeface="Arial"/>
                <a:cs typeface="Arial"/>
              </a:rPr>
              <a:t>an </a:t>
            </a:r>
            <a:r>
              <a:rPr lang="en-US" spc="11" dirty="0">
                <a:latin typeface="Arial"/>
                <a:cs typeface="Arial"/>
              </a:rPr>
              <a:t>Edge-weighted</a:t>
            </a:r>
            <a:r>
              <a:rPr lang="en-US" spc="285" dirty="0">
                <a:latin typeface="Arial"/>
                <a:cs typeface="Arial"/>
              </a:rPr>
              <a:t> </a:t>
            </a:r>
            <a:r>
              <a:rPr lang="en-US" spc="60" dirty="0">
                <a:latin typeface="Arial"/>
                <a:cs typeface="Arial"/>
              </a:rPr>
              <a:t>Digraph</a:t>
            </a:r>
            <a:endParaRPr lang="en-US" dirty="0"/>
          </a:p>
        </p:txBody>
      </p:sp>
      <p:sp>
        <p:nvSpPr>
          <p:cNvPr id="4" name="object 2">
            <a:extLst>
              <a:ext uri="{FF2B5EF4-FFF2-40B4-BE49-F238E27FC236}">
                <a16:creationId xmlns:a16="http://schemas.microsoft.com/office/drawing/2014/main" id="{4105BF4B-6A6F-DA45-92E0-EE283E6EC004}"/>
              </a:ext>
            </a:extLst>
          </p:cNvPr>
          <p:cNvSpPr txBox="1"/>
          <p:nvPr/>
        </p:nvSpPr>
        <p:spPr>
          <a:xfrm>
            <a:off x="834300" y="1450946"/>
            <a:ext cx="7118463" cy="369332"/>
          </a:xfrm>
          <a:prstGeom prst="rect">
            <a:avLst/>
          </a:prstGeom>
          <a:solidFill>
            <a:srgbClr val="E6A20E"/>
          </a:solidFill>
        </p:spPr>
        <p:txBody>
          <a:bodyPr wrap="square">
            <a:spAutoFit/>
          </a:bodyPr>
          <a:lstStyle>
            <a:defPPr>
              <a:defRPr lang="en-US"/>
            </a:defPPr>
            <a:lvl1pPr algn="ctr">
              <a:defRPr sz="1600">
                <a:latin typeface="Arial"/>
                <a:cs typeface="Arial"/>
              </a:defRPr>
            </a:lvl1pPr>
          </a:lstStyle>
          <a:p>
            <a:pPr algn="l"/>
            <a:r>
              <a:rPr sz="1800" dirty="0"/>
              <a:t>Given an edge-weighted digraph, find the shortest path from s to t.</a:t>
            </a:r>
          </a:p>
        </p:txBody>
      </p:sp>
      <p:graphicFrame>
        <p:nvGraphicFramePr>
          <p:cNvPr id="5" name="object 4">
            <a:extLst>
              <a:ext uri="{FF2B5EF4-FFF2-40B4-BE49-F238E27FC236}">
                <a16:creationId xmlns:a16="http://schemas.microsoft.com/office/drawing/2014/main" id="{1551EB4A-0155-9848-87C4-5BB49D93E664}"/>
              </a:ext>
            </a:extLst>
          </p:cNvPr>
          <p:cNvGraphicFramePr>
            <a:graphicFrameLocks noGrp="1"/>
          </p:cNvGraphicFramePr>
          <p:nvPr>
            <p:extLst>
              <p:ext uri="{D42A27DB-BD31-4B8C-83A1-F6EECF244321}">
                <p14:modId xmlns:p14="http://schemas.microsoft.com/office/powerpoint/2010/main" val="1107638980"/>
              </p:ext>
            </p:extLst>
          </p:nvPr>
        </p:nvGraphicFramePr>
        <p:xfrm>
          <a:off x="1041272" y="2306334"/>
          <a:ext cx="1087636" cy="3830010"/>
        </p:xfrm>
        <a:graphic>
          <a:graphicData uri="http://schemas.openxmlformats.org/drawingml/2006/table">
            <a:tbl>
              <a:tblPr firstRow="1" bandRow="1">
                <a:tableStyleId>{2D5ABB26-0587-4C30-8999-92F81FD0307C}</a:tableStyleId>
              </a:tblPr>
              <a:tblGrid>
                <a:gridCol w="543818">
                  <a:extLst>
                    <a:ext uri="{9D8B030D-6E8A-4147-A177-3AD203B41FA5}">
                      <a16:colId xmlns:a16="http://schemas.microsoft.com/office/drawing/2014/main" val="20000"/>
                    </a:ext>
                  </a:extLst>
                </a:gridCol>
                <a:gridCol w="543818">
                  <a:extLst>
                    <a:ext uri="{9D8B030D-6E8A-4147-A177-3AD203B41FA5}">
                      <a16:colId xmlns:a16="http://schemas.microsoft.com/office/drawing/2014/main" val="20001"/>
                    </a:ext>
                  </a:extLst>
                </a:gridCol>
              </a:tblGrid>
              <a:tr h="213420">
                <a:tc>
                  <a:txBody>
                    <a:bodyPr/>
                    <a:lstStyle/>
                    <a:p>
                      <a:pPr marL="31750">
                        <a:lnSpc>
                          <a:spcPts val="2190"/>
                        </a:lnSpc>
                      </a:pPr>
                      <a:r>
                        <a:rPr sz="1400" spc="-10" dirty="0">
                          <a:solidFill>
                            <a:srgbClr val="231F20"/>
                          </a:solidFill>
                          <a:latin typeface="DejaVu Sans Mono"/>
                          <a:cs typeface="DejaVu Sans Mono"/>
                        </a:rPr>
                        <a:t>4-&gt;5</a:t>
                      </a:r>
                      <a:endParaRPr sz="1400">
                        <a:latin typeface="DejaVu Sans Mono"/>
                        <a:cs typeface="DejaVu Sans Mono"/>
                      </a:endParaRPr>
                    </a:p>
                  </a:txBody>
                  <a:tcPr marL="0" marR="0" marT="0" marB="0">
                    <a:solidFill>
                      <a:srgbClr val="F2F2F2"/>
                    </a:solidFill>
                  </a:tcPr>
                </a:tc>
                <a:tc>
                  <a:txBody>
                    <a:bodyPr/>
                    <a:lstStyle/>
                    <a:p>
                      <a:pPr marR="24130" algn="r">
                        <a:lnSpc>
                          <a:spcPts val="2190"/>
                        </a:lnSpc>
                      </a:pPr>
                      <a:r>
                        <a:rPr sz="1400" dirty="0">
                          <a:solidFill>
                            <a:srgbClr val="231F20"/>
                          </a:solidFill>
                          <a:latin typeface="DejaVu Sans Mono"/>
                          <a:cs typeface="DejaVu Sans Mono"/>
                        </a:rPr>
                        <a:t>0.35</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222796">
                <a:tc>
                  <a:txBody>
                    <a:bodyPr/>
                    <a:lstStyle/>
                    <a:p>
                      <a:pPr marL="31750">
                        <a:lnSpc>
                          <a:spcPts val="2295"/>
                        </a:lnSpc>
                      </a:pPr>
                      <a:r>
                        <a:rPr sz="1400" spc="-10" dirty="0">
                          <a:solidFill>
                            <a:srgbClr val="231F20"/>
                          </a:solidFill>
                          <a:latin typeface="DejaVu Sans Mono"/>
                          <a:cs typeface="DejaVu Sans Mono"/>
                        </a:rPr>
                        <a:t>5-&gt;4</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0.35</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222796">
                <a:tc>
                  <a:txBody>
                    <a:bodyPr/>
                    <a:lstStyle/>
                    <a:p>
                      <a:pPr marL="31750">
                        <a:lnSpc>
                          <a:spcPts val="2295"/>
                        </a:lnSpc>
                      </a:pPr>
                      <a:r>
                        <a:rPr sz="1400" spc="-10" dirty="0">
                          <a:solidFill>
                            <a:srgbClr val="231F20"/>
                          </a:solidFill>
                          <a:latin typeface="DejaVu Sans Mono"/>
                          <a:cs typeface="DejaVu Sans Mono"/>
                        </a:rPr>
                        <a:t>4-&gt;7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0.37</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r h="222796">
                <a:tc>
                  <a:txBody>
                    <a:bodyPr/>
                    <a:lstStyle/>
                    <a:p>
                      <a:pPr marL="31750">
                        <a:lnSpc>
                          <a:spcPts val="2295"/>
                        </a:lnSpc>
                      </a:pPr>
                      <a:r>
                        <a:rPr sz="1400" spc="-10" dirty="0">
                          <a:solidFill>
                            <a:srgbClr val="231F20"/>
                          </a:solidFill>
                          <a:latin typeface="DejaVu Sans Mono"/>
                          <a:cs typeface="DejaVu Sans Mono"/>
                        </a:rPr>
                        <a:t>5-&gt;7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3"/>
                  </a:ext>
                </a:extLst>
              </a:tr>
              <a:tr h="222796">
                <a:tc>
                  <a:txBody>
                    <a:bodyPr/>
                    <a:lstStyle/>
                    <a:p>
                      <a:pPr marL="31750">
                        <a:lnSpc>
                          <a:spcPts val="2295"/>
                        </a:lnSpc>
                      </a:pPr>
                      <a:r>
                        <a:rPr sz="1400" spc="-10" dirty="0">
                          <a:solidFill>
                            <a:srgbClr val="231F20"/>
                          </a:solidFill>
                          <a:latin typeface="DejaVu Sans Mono"/>
                          <a:cs typeface="DejaVu Sans Mono"/>
                        </a:rPr>
                        <a:t>7-&gt;5</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4"/>
                  </a:ext>
                </a:extLst>
              </a:tr>
              <a:tr h="222796">
                <a:tc>
                  <a:txBody>
                    <a:bodyPr/>
                    <a:lstStyle/>
                    <a:p>
                      <a:pPr marL="31750">
                        <a:lnSpc>
                          <a:spcPts val="2295"/>
                        </a:lnSpc>
                      </a:pPr>
                      <a:r>
                        <a:rPr sz="1400" spc="-10" dirty="0">
                          <a:solidFill>
                            <a:srgbClr val="231F20"/>
                          </a:solidFill>
                          <a:latin typeface="DejaVu Sans Mono"/>
                          <a:cs typeface="DejaVu Sans Mono"/>
                        </a:rPr>
                        <a:t>5-&gt;1</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0.32</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5"/>
                  </a:ext>
                </a:extLst>
              </a:tr>
              <a:tr h="222796">
                <a:tc>
                  <a:txBody>
                    <a:bodyPr/>
                    <a:lstStyle/>
                    <a:p>
                      <a:pPr marL="31750">
                        <a:lnSpc>
                          <a:spcPts val="2295"/>
                        </a:lnSpc>
                      </a:pPr>
                      <a:r>
                        <a:rPr sz="1400" spc="-10" dirty="0">
                          <a:solidFill>
                            <a:srgbClr val="231F20"/>
                          </a:solidFill>
                          <a:latin typeface="DejaVu Sans Mono"/>
                          <a:cs typeface="DejaVu Sans Mono"/>
                        </a:rPr>
                        <a:t>0-&gt;4</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0.38</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6"/>
                  </a:ext>
                </a:extLst>
              </a:tr>
              <a:tr h="222796">
                <a:tc>
                  <a:txBody>
                    <a:bodyPr/>
                    <a:lstStyle/>
                    <a:p>
                      <a:pPr marL="31750">
                        <a:lnSpc>
                          <a:spcPts val="2295"/>
                        </a:lnSpc>
                      </a:pPr>
                      <a:r>
                        <a:rPr sz="1400" spc="-10" dirty="0">
                          <a:solidFill>
                            <a:srgbClr val="231F20"/>
                          </a:solidFill>
                          <a:latin typeface="DejaVu Sans Mono"/>
                          <a:cs typeface="DejaVu Sans Mono"/>
                        </a:rPr>
                        <a:t>0-&gt;2</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0.26</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7"/>
                  </a:ext>
                </a:extLst>
              </a:tr>
              <a:tr h="222796">
                <a:tc>
                  <a:txBody>
                    <a:bodyPr/>
                    <a:lstStyle/>
                    <a:p>
                      <a:pPr marL="31750">
                        <a:lnSpc>
                          <a:spcPts val="2295"/>
                        </a:lnSpc>
                      </a:pPr>
                      <a:r>
                        <a:rPr sz="1400" spc="-10" dirty="0">
                          <a:solidFill>
                            <a:srgbClr val="231F20"/>
                          </a:solidFill>
                          <a:latin typeface="DejaVu Sans Mono"/>
                          <a:cs typeface="DejaVu Sans Mono"/>
                        </a:rPr>
                        <a:t>7-&gt;3</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0.39</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8"/>
                  </a:ext>
                </a:extLst>
              </a:tr>
              <a:tr h="222796">
                <a:tc>
                  <a:txBody>
                    <a:bodyPr/>
                    <a:lstStyle/>
                    <a:p>
                      <a:pPr marL="31750">
                        <a:lnSpc>
                          <a:spcPts val="2295"/>
                        </a:lnSpc>
                      </a:pPr>
                      <a:r>
                        <a:rPr sz="1400" spc="-10" dirty="0">
                          <a:solidFill>
                            <a:srgbClr val="231F20"/>
                          </a:solidFill>
                          <a:latin typeface="DejaVu Sans Mono"/>
                          <a:cs typeface="DejaVu Sans Mono"/>
                        </a:rPr>
                        <a:t>1-&gt;3</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0.29</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9"/>
                  </a:ext>
                </a:extLst>
              </a:tr>
              <a:tr h="222796">
                <a:tc>
                  <a:txBody>
                    <a:bodyPr/>
                    <a:lstStyle/>
                    <a:p>
                      <a:pPr marL="31750">
                        <a:lnSpc>
                          <a:spcPts val="2295"/>
                        </a:lnSpc>
                      </a:pPr>
                      <a:r>
                        <a:rPr sz="1400" spc="-10" dirty="0">
                          <a:solidFill>
                            <a:srgbClr val="231F20"/>
                          </a:solidFill>
                          <a:latin typeface="DejaVu Sans Mono"/>
                          <a:cs typeface="DejaVu Sans Mono"/>
                        </a:rPr>
                        <a:t>2-&gt;7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0.34</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0"/>
                  </a:ext>
                </a:extLst>
              </a:tr>
              <a:tr h="222796">
                <a:tc>
                  <a:txBody>
                    <a:bodyPr/>
                    <a:lstStyle/>
                    <a:p>
                      <a:pPr marL="31750">
                        <a:lnSpc>
                          <a:spcPts val="2295"/>
                        </a:lnSpc>
                      </a:pPr>
                      <a:r>
                        <a:rPr sz="1400" spc="-10" dirty="0">
                          <a:solidFill>
                            <a:srgbClr val="231F20"/>
                          </a:solidFill>
                          <a:latin typeface="DejaVu Sans Mono"/>
                          <a:cs typeface="DejaVu Sans Mono"/>
                        </a:rPr>
                        <a:t>6-&gt;2</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0.40</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1"/>
                  </a:ext>
                </a:extLst>
              </a:tr>
              <a:tr h="222796">
                <a:tc>
                  <a:txBody>
                    <a:bodyPr/>
                    <a:lstStyle/>
                    <a:p>
                      <a:pPr marL="31750">
                        <a:lnSpc>
                          <a:spcPts val="2295"/>
                        </a:lnSpc>
                      </a:pPr>
                      <a:r>
                        <a:rPr sz="1400" spc="-10" dirty="0">
                          <a:solidFill>
                            <a:srgbClr val="231F20"/>
                          </a:solidFill>
                          <a:latin typeface="DejaVu Sans Mono"/>
                          <a:cs typeface="DejaVu Sans Mono"/>
                        </a:rPr>
                        <a:t>3-&gt;6</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0.52</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2"/>
                  </a:ext>
                </a:extLst>
              </a:tr>
              <a:tr h="222796">
                <a:tc>
                  <a:txBody>
                    <a:bodyPr/>
                    <a:lstStyle/>
                    <a:p>
                      <a:pPr marL="31750">
                        <a:lnSpc>
                          <a:spcPts val="2295"/>
                        </a:lnSpc>
                      </a:pPr>
                      <a:r>
                        <a:rPr sz="1400" spc="-10" dirty="0">
                          <a:solidFill>
                            <a:srgbClr val="231F20"/>
                          </a:solidFill>
                          <a:latin typeface="DejaVu Sans Mono"/>
                          <a:cs typeface="DejaVu Sans Mono"/>
                        </a:rPr>
                        <a:t>6-&gt;0</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0.58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3"/>
                  </a:ext>
                </a:extLst>
              </a:tr>
              <a:tr h="213420">
                <a:tc>
                  <a:txBody>
                    <a:bodyPr/>
                    <a:lstStyle/>
                    <a:p>
                      <a:pPr marL="31750">
                        <a:lnSpc>
                          <a:spcPts val="2290"/>
                        </a:lnSpc>
                      </a:pPr>
                      <a:r>
                        <a:rPr sz="1400" spc="-10" dirty="0">
                          <a:solidFill>
                            <a:srgbClr val="231F20"/>
                          </a:solidFill>
                          <a:latin typeface="DejaVu Sans Mono"/>
                          <a:cs typeface="DejaVu Sans Mono"/>
                        </a:rPr>
                        <a:t>6-&gt;4</a:t>
                      </a:r>
                      <a:endParaRPr sz="1400">
                        <a:latin typeface="DejaVu Sans Mono"/>
                        <a:cs typeface="DejaVu Sans Mono"/>
                      </a:endParaRPr>
                    </a:p>
                  </a:txBody>
                  <a:tcPr marL="0" marR="0" marT="0" marB="0">
                    <a:solidFill>
                      <a:srgbClr val="F2F2F2"/>
                    </a:solidFill>
                  </a:tcPr>
                </a:tc>
                <a:tc>
                  <a:txBody>
                    <a:bodyPr/>
                    <a:lstStyle/>
                    <a:p>
                      <a:pPr marR="24130" algn="r">
                        <a:lnSpc>
                          <a:spcPts val="2290"/>
                        </a:lnSpc>
                      </a:pPr>
                      <a:r>
                        <a:rPr sz="1400" dirty="0">
                          <a:solidFill>
                            <a:srgbClr val="231F20"/>
                          </a:solidFill>
                          <a:latin typeface="DejaVu Sans Mono"/>
                          <a:cs typeface="DejaVu Sans Mono"/>
                        </a:rPr>
                        <a:t>0.93</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4"/>
                  </a:ext>
                </a:extLst>
              </a:tr>
            </a:tbl>
          </a:graphicData>
        </a:graphic>
      </p:graphicFrame>
      <p:graphicFrame>
        <p:nvGraphicFramePr>
          <p:cNvPr id="6" name="object 5">
            <a:extLst>
              <a:ext uri="{FF2B5EF4-FFF2-40B4-BE49-F238E27FC236}">
                <a16:creationId xmlns:a16="http://schemas.microsoft.com/office/drawing/2014/main" id="{B3E16F05-BE7D-2246-BFE5-2079F2B8CE04}"/>
              </a:ext>
            </a:extLst>
          </p:cNvPr>
          <p:cNvGraphicFramePr>
            <a:graphicFrameLocks noGrp="1"/>
          </p:cNvGraphicFramePr>
          <p:nvPr>
            <p:extLst>
              <p:ext uri="{D42A27DB-BD31-4B8C-83A1-F6EECF244321}">
                <p14:modId xmlns:p14="http://schemas.microsoft.com/office/powerpoint/2010/main" val="133044227"/>
              </p:ext>
            </p:extLst>
          </p:nvPr>
        </p:nvGraphicFramePr>
        <p:xfrm>
          <a:off x="6735280" y="2654843"/>
          <a:ext cx="1087636" cy="758382"/>
        </p:xfrm>
        <a:graphic>
          <a:graphicData uri="http://schemas.openxmlformats.org/drawingml/2006/table">
            <a:tbl>
              <a:tblPr firstRow="1" bandRow="1">
                <a:tableStyleId>{2D5ABB26-0587-4C30-8999-92F81FD0307C}</a:tableStyleId>
              </a:tblPr>
              <a:tblGrid>
                <a:gridCol w="543818">
                  <a:extLst>
                    <a:ext uri="{9D8B030D-6E8A-4147-A177-3AD203B41FA5}">
                      <a16:colId xmlns:a16="http://schemas.microsoft.com/office/drawing/2014/main" val="20000"/>
                    </a:ext>
                  </a:extLst>
                </a:gridCol>
                <a:gridCol w="543818">
                  <a:extLst>
                    <a:ext uri="{9D8B030D-6E8A-4147-A177-3AD203B41FA5}">
                      <a16:colId xmlns:a16="http://schemas.microsoft.com/office/drawing/2014/main" val="20001"/>
                    </a:ext>
                  </a:extLst>
                </a:gridCol>
              </a:tblGrid>
              <a:tr h="213420">
                <a:tc>
                  <a:txBody>
                    <a:bodyPr/>
                    <a:lstStyle/>
                    <a:p>
                      <a:pPr marL="31750">
                        <a:lnSpc>
                          <a:spcPts val="2190"/>
                        </a:lnSpc>
                      </a:pPr>
                      <a:r>
                        <a:rPr sz="1400" spc="-10" dirty="0">
                          <a:solidFill>
                            <a:srgbClr val="231F20"/>
                          </a:solidFill>
                          <a:latin typeface="DejaVu Sans Mono"/>
                          <a:cs typeface="DejaVu Sans Mono"/>
                        </a:rPr>
                        <a:t>2-&gt;7</a:t>
                      </a:r>
                      <a:endParaRPr sz="1400">
                        <a:latin typeface="DejaVu Sans Mono"/>
                        <a:cs typeface="DejaVu Sans Mono"/>
                      </a:endParaRPr>
                    </a:p>
                  </a:txBody>
                  <a:tcPr marL="0" marR="0" marT="0" marB="0">
                    <a:solidFill>
                      <a:srgbClr val="F2F2F2"/>
                    </a:solidFill>
                  </a:tcPr>
                </a:tc>
                <a:tc>
                  <a:txBody>
                    <a:bodyPr/>
                    <a:lstStyle/>
                    <a:p>
                      <a:pPr marR="24130" algn="r">
                        <a:lnSpc>
                          <a:spcPts val="2190"/>
                        </a:lnSpc>
                      </a:pPr>
                      <a:r>
                        <a:rPr sz="1400" dirty="0">
                          <a:solidFill>
                            <a:srgbClr val="231F20"/>
                          </a:solidFill>
                          <a:latin typeface="DejaVu Sans Mono"/>
                          <a:cs typeface="DejaVu Sans Mono"/>
                        </a:rPr>
                        <a:t>0.34</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222796">
                <a:tc>
                  <a:txBody>
                    <a:bodyPr/>
                    <a:lstStyle/>
                    <a:p>
                      <a:pPr marL="31750">
                        <a:lnSpc>
                          <a:spcPts val="2295"/>
                        </a:lnSpc>
                      </a:pPr>
                      <a:r>
                        <a:rPr sz="1400" spc="-10" dirty="0">
                          <a:solidFill>
                            <a:srgbClr val="231F20"/>
                          </a:solidFill>
                          <a:latin typeface="DejaVu Sans Mono"/>
                          <a:cs typeface="DejaVu Sans Mono"/>
                        </a:rPr>
                        <a:t>7-&gt;3</a:t>
                      </a:r>
                      <a:endParaRPr sz="1400" dirty="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0.39</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213420">
                <a:tc>
                  <a:txBody>
                    <a:bodyPr/>
                    <a:lstStyle/>
                    <a:p>
                      <a:pPr marL="31750">
                        <a:lnSpc>
                          <a:spcPts val="2290"/>
                        </a:lnSpc>
                      </a:pPr>
                      <a:r>
                        <a:rPr sz="1400" spc="-10" dirty="0">
                          <a:solidFill>
                            <a:srgbClr val="231F20"/>
                          </a:solidFill>
                          <a:latin typeface="DejaVu Sans Mono"/>
                          <a:cs typeface="DejaVu Sans Mono"/>
                        </a:rPr>
                        <a:t>3-&gt;6</a:t>
                      </a:r>
                      <a:endParaRPr sz="1400">
                        <a:latin typeface="DejaVu Sans Mono"/>
                        <a:cs typeface="DejaVu Sans Mono"/>
                      </a:endParaRPr>
                    </a:p>
                  </a:txBody>
                  <a:tcPr marL="0" marR="0" marT="0" marB="0">
                    <a:solidFill>
                      <a:srgbClr val="F2F2F2"/>
                    </a:solidFill>
                  </a:tcPr>
                </a:tc>
                <a:tc>
                  <a:txBody>
                    <a:bodyPr/>
                    <a:lstStyle/>
                    <a:p>
                      <a:pPr marR="24130" algn="r">
                        <a:lnSpc>
                          <a:spcPts val="2290"/>
                        </a:lnSpc>
                      </a:pPr>
                      <a:r>
                        <a:rPr sz="1400" dirty="0">
                          <a:solidFill>
                            <a:srgbClr val="231F20"/>
                          </a:solidFill>
                          <a:latin typeface="DejaVu Sans Mono"/>
                          <a:cs typeface="DejaVu Sans Mono"/>
                        </a:rPr>
                        <a:t>0.52</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bl>
          </a:graphicData>
        </a:graphic>
      </p:graphicFrame>
      <p:sp>
        <p:nvSpPr>
          <p:cNvPr id="7" name="object 6">
            <a:extLst>
              <a:ext uri="{FF2B5EF4-FFF2-40B4-BE49-F238E27FC236}">
                <a16:creationId xmlns:a16="http://schemas.microsoft.com/office/drawing/2014/main" id="{993F19A1-2BBD-8D41-8A30-802FFA71EC3C}"/>
              </a:ext>
            </a:extLst>
          </p:cNvPr>
          <p:cNvSpPr/>
          <p:nvPr/>
        </p:nvSpPr>
        <p:spPr>
          <a:xfrm>
            <a:off x="3489305" y="2556376"/>
            <a:ext cx="350044" cy="117425"/>
          </a:xfrm>
          <a:custGeom>
            <a:avLst/>
            <a:gdLst/>
            <a:ahLst/>
            <a:cxnLst/>
            <a:rect l="l" t="t" r="r" b="b"/>
            <a:pathLst>
              <a:path w="497839" h="167004">
                <a:moveTo>
                  <a:pt x="0" y="0"/>
                </a:moveTo>
                <a:lnTo>
                  <a:pt x="497730" y="166467"/>
                </a:lnTo>
              </a:path>
            </a:pathLst>
          </a:custGeom>
          <a:ln w="35207">
            <a:solidFill>
              <a:srgbClr val="231F20"/>
            </a:solidFill>
          </a:ln>
        </p:spPr>
        <p:txBody>
          <a:bodyPr wrap="square" lIns="0" tIns="0" rIns="0" bIns="0" rtlCol="0"/>
          <a:lstStyle/>
          <a:p>
            <a:endParaRPr sz="1266"/>
          </a:p>
        </p:txBody>
      </p:sp>
      <p:sp>
        <p:nvSpPr>
          <p:cNvPr id="8" name="object 7">
            <a:extLst>
              <a:ext uri="{FF2B5EF4-FFF2-40B4-BE49-F238E27FC236}">
                <a16:creationId xmlns:a16="http://schemas.microsoft.com/office/drawing/2014/main" id="{F40699CD-CCEB-AF4F-8006-572A16D99315}"/>
              </a:ext>
            </a:extLst>
          </p:cNvPr>
          <p:cNvSpPr/>
          <p:nvPr/>
        </p:nvSpPr>
        <p:spPr>
          <a:xfrm>
            <a:off x="3787387" y="2618053"/>
            <a:ext cx="156635" cy="90386"/>
          </a:xfrm>
          <a:prstGeom prst="rect">
            <a:avLst/>
          </a:prstGeom>
          <a:blipFill>
            <a:blip r:embed="rId2" cstate="print"/>
            <a:stretch>
              <a:fillRect/>
            </a:stretch>
          </a:blipFill>
        </p:spPr>
        <p:txBody>
          <a:bodyPr wrap="square" lIns="0" tIns="0" rIns="0" bIns="0" rtlCol="0"/>
          <a:lstStyle/>
          <a:p>
            <a:endParaRPr sz="1266"/>
          </a:p>
        </p:txBody>
      </p:sp>
      <p:sp>
        <p:nvSpPr>
          <p:cNvPr id="9" name="object 8">
            <a:extLst>
              <a:ext uri="{FF2B5EF4-FFF2-40B4-BE49-F238E27FC236}">
                <a16:creationId xmlns:a16="http://schemas.microsoft.com/office/drawing/2014/main" id="{1F2B901B-01B7-FD48-B172-DD6447627E0F}"/>
              </a:ext>
            </a:extLst>
          </p:cNvPr>
          <p:cNvSpPr/>
          <p:nvPr/>
        </p:nvSpPr>
        <p:spPr>
          <a:xfrm>
            <a:off x="3384542" y="2521353"/>
            <a:ext cx="156635" cy="90377"/>
          </a:xfrm>
          <a:prstGeom prst="rect">
            <a:avLst/>
          </a:prstGeom>
          <a:blipFill>
            <a:blip r:embed="rId3" cstate="print"/>
            <a:stretch>
              <a:fillRect/>
            </a:stretch>
          </a:blipFill>
        </p:spPr>
        <p:txBody>
          <a:bodyPr wrap="square" lIns="0" tIns="0" rIns="0" bIns="0" rtlCol="0"/>
          <a:lstStyle/>
          <a:p>
            <a:endParaRPr sz="1266"/>
          </a:p>
        </p:txBody>
      </p:sp>
      <p:sp>
        <p:nvSpPr>
          <p:cNvPr id="10" name="object 9">
            <a:extLst>
              <a:ext uri="{FF2B5EF4-FFF2-40B4-BE49-F238E27FC236}">
                <a16:creationId xmlns:a16="http://schemas.microsoft.com/office/drawing/2014/main" id="{417215AE-CBF1-6A4C-8BD6-06420CDB2D77}"/>
              </a:ext>
            </a:extLst>
          </p:cNvPr>
          <p:cNvSpPr/>
          <p:nvPr/>
        </p:nvSpPr>
        <p:spPr>
          <a:xfrm>
            <a:off x="3769733" y="2548134"/>
            <a:ext cx="350044" cy="117425"/>
          </a:xfrm>
          <a:custGeom>
            <a:avLst/>
            <a:gdLst/>
            <a:ahLst/>
            <a:cxnLst/>
            <a:rect l="l" t="t" r="r" b="b"/>
            <a:pathLst>
              <a:path w="497840" h="167004">
                <a:moveTo>
                  <a:pt x="0" y="0"/>
                </a:moveTo>
                <a:lnTo>
                  <a:pt x="497730" y="166467"/>
                </a:lnTo>
              </a:path>
            </a:pathLst>
          </a:custGeom>
          <a:ln w="35207">
            <a:solidFill>
              <a:srgbClr val="231F20"/>
            </a:solidFill>
          </a:ln>
        </p:spPr>
        <p:txBody>
          <a:bodyPr wrap="square" lIns="0" tIns="0" rIns="0" bIns="0" rtlCol="0"/>
          <a:lstStyle/>
          <a:p>
            <a:endParaRPr sz="1266"/>
          </a:p>
        </p:txBody>
      </p:sp>
      <p:sp>
        <p:nvSpPr>
          <p:cNvPr id="11" name="object 10">
            <a:extLst>
              <a:ext uri="{FF2B5EF4-FFF2-40B4-BE49-F238E27FC236}">
                <a16:creationId xmlns:a16="http://schemas.microsoft.com/office/drawing/2014/main" id="{CB88218E-753C-B642-867B-ECBC26115BD4}"/>
              </a:ext>
            </a:extLst>
          </p:cNvPr>
          <p:cNvSpPr/>
          <p:nvPr/>
        </p:nvSpPr>
        <p:spPr>
          <a:xfrm>
            <a:off x="4067815" y="2609811"/>
            <a:ext cx="156635" cy="90386"/>
          </a:xfrm>
          <a:prstGeom prst="rect">
            <a:avLst/>
          </a:prstGeom>
          <a:blipFill>
            <a:blip r:embed="rId4" cstate="print"/>
            <a:stretch>
              <a:fillRect/>
            </a:stretch>
          </a:blipFill>
        </p:spPr>
        <p:txBody>
          <a:bodyPr wrap="square" lIns="0" tIns="0" rIns="0" bIns="0" rtlCol="0"/>
          <a:lstStyle/>
          <a:p>
            <a:endParaRPr sz="1266"/>
          </a:p>
        </p:txBody>
      </p:sp>
      <p:sp>
        <p:nvSpPr>
          <p:cNvPr id="12" name="object 11">
            <a:extLst>
              <a:ext uri="{FF2B5EF4-FFF2-40B4-BE49-F238E27FC236}">
                <a16:creationId xmlns:a16="http://schemas.microsoft.com/office/drawing/2014/main" id="{021522F4-2E75-3E4A-B01C-3ED4CB4D5121}"/>
              </a:ext>
            </a:extLst>
          </p:cNvPr>
          <p:cNvSpPr/>
          <p:nvPr/>
        </p:nvSpPr>
        <p:spPr>
          <a:xfrm>
            <a:off x="3664970" y="2513103"/>
            <a:ext cx="156635" cy="90386"/>
          </a:xfrm>
          <a:prstGeom prst="rect">
            <a:avLst/>
          </a:prstGeom>
          <a:blipFill>
            <a:blip r:embed="rId5" cstate="print"/>
            <a:stretch>
              <a:fillRect/>
            </a:stretch>
          </a:blipFill>
        </p:spPr>
        <p:txBody>
          <a:bodyPr wrap="square" lIns="0" tIns="0" rIns="0" bIns="0" rtlCol="0"/>
          <a:lstStyle/>
          <a:p>
            <a:endParaRPr sz="1266"/>
          </a:p>
        </p:txBody>
      </p:sp>
      <p:sp>
        <p:nvSpPr>
          <p:cNvPr id="13" name="object 12">
            <a:extLst>
              <a:ext uri="{FF2B5EF4-FFF2-40B4-BE49-F238E27FC236}">
                <a16:creationId xmlns:a16="http://schemas.microsoft.com/office/drawing/2014/main" id="{D8F2C93D-70E1-074C-80C1-31B4C7DD311A}"/>
              </a:ext>
            </a:extLst>
          </p:cNvPr>
          <p:cNvSpPr/>
          <p:nvPr/>
        </p:nvSpPr>
        <p:spPr>
          <a:xfrm>
            <a:off x="3781501" y="3305228"/>
            <a:ext cx="1862733" cy="8037"/>
          </a:xfrm>
          <a:custGeom>
            <a:avLst/>
            <a:gdLst/>
            <a:ahLst/>
            <a:cxnLst/>
            <a:rect l="l" t="t" r="r" b="b"/>
            <a:pathLst>
              <a:path w="2649220" h="11429">
                <a:moveTo>
                  <a:pt x="2648814" y="0"/>
                </a:moveTo>
                <a:lnTo>
                  <a:pt x="0" y="11020"/>
                </a:lnTo>
              </a:path>
            </a:pathLst>
          </a:custGeom>
          <a:ln w="35208">
            <a:solidFill>
              <a:srgbClr val="231F20"/>
            </a:solidFill>
          </a:ln>
        </p:spPr>
        <p:txBody>
          <a:bodyPr wrap="square" lIns="0" tIns="0" rIns="0" bIns="0" rtlCol="0"/>
          <a:lstStyle/>
          <a:p>
            <a:endParaRPr sz="1266"/>
          </a:p>
        </p:txBody>
      </p:sp>
      <p:sp>
        <p:nvSpPr>
          <p:cNvPr id="14" name="object 13">
            <a:extLst>
              <a:ext uri="{FF2B5EF4-FFF2-40B4-BE49-F238E27FC236}">
                <a16:creationId xmlns:a16="http://schemas.microsoft.com/office/drawing/2014/main" id="{119BEBD5-7029-AC4B-9F32-B3C70ADF1667}"/>
              </a:ext>
            </a:extLst>
          </p:cNvPr>
          <p:cNvSpPr/>
          <p:nvPr/>
        </p:nvSpPr>
        <p:spPr>
          <a:xfrm>
            <a:off x="3354162" y="2143648"/>
            <a:ext cx="2437265" cy="1309125"/>
          </a:xfrm>
          <a:prstGeom prst="rect">
            <a:avLst/>
          </a:prstGeom>
          <a:blipFill>
            <a:blip r:embed="rId6" cstate="print"/>
            <a:stretch>
              <a:fillRect/>
            </a:stretch>
          </a:blipFill>
        </p:spPr>
        <p:txBody>
          <a:bodyPr wrap="square" lIns="0" tIns="0" rIns="0" bIns="0" rtlCol="0"/>
          <a:lstStyle/>
          <a:p>
            <a:endParaRPr sz="1266"/>
          </a:p>
        </p:txBody>
      </p:sp>
      <p:sp>
        <p:nvSpPr>
          <p:cNvPr id="15" name="object 14">
            <a:extLst>
              <a:ext uri="{FF2B5EF4-FFF2-40B4-BE49-F238E27FC236}">
                <a16:creationId xmlns:a16="http://schemas.microsoft.com/office/drawing/2014/main" id="{38EACC42-AA32-0146-800F-ED7B334515E8}"/>
              </a:ext>
            </a:extLst>
          </p:cNvPr>
          <p:cNvSpPr txBox="1"/>
          <p:nvPr/>
        </p:nvSpPr>
        <p:spPr>
          <a:xfrm>
            <a:off x="742426" y="2012272"/>
            <a:ext cx="1889631" cy="223559"/>
          </a:xfrm>
          <a:prstGeom prst="rect">
            <a:avLst/>
          </a:prstGeom>
        </p:spPr>
        <p:txBody>
          <a:bodyPr vert="horz" wrap="square" lIns="0" tIns="8037" rIns="0" bIns="0" rtlCol="0">
            <a:spAutoFit/>
          </a:bodyPr>
          <a:lstStyle/>
          <a:p>
            <a:pPr marL="8929">
              <a:spcBef>
                <a:spcPts val="63"/>
              </a:spcBef>
            </a:pPr>
            <a:r>
              <a:rPr sz="1400" dirty="0">
                <a:solidFill>
                  <a:srgbClr val="C00000"/>
                </a:solidFill>
                <a:latin typeface="Arial" panose="020B0604020202020204" pitchFamily="34" charset="0"/>
                <a:cs typeface="Arial" panose="020B0604020202020204" pitchFamily="34" charset="0"/>
              </a:rPr>
              <a:t>edge-weighted digraph</a:t>
            </a:r>
          </a:p>
        </p:txBody>
      </p:sp>
      <p:sp>
        <p:nvSpPr>
          <p:cNvPr id="16" name="object 15">
            <a:extLst>
              <a:ext uri="{FF2B5EF4-FFF2-40B4-BE49-F238E27FC236}">
                <a16:creationId xmlns:a16="http://schemas.microsoft.com/office/drawing/2014/main" id="{3ABF3AEE-A0D4-DF4F-BDBF-D100E697E0C8}"/>
              </a:ext>
            </a:extLst>
          </p:cNvPr>
          <p:cNvSpPr txBox="1"/>
          <p:nvPr/>
        </p:nvSpPr>
        <p:spPr>
          <a:xfrm>
            <a:off x="6448242" y="2060375"/>
            <a:ext cx="1991577" cy="583143"/>
          </a:xfrm>
          <a:prstGeom prst="rect">
            <a:avLst/>
          </a:prstGeom>
        </p:spPr>
        <p:txBody>
          <a:bodyPr vert="horz" wrap="square" lIns="0" tIns="79028" rIns="0" bIns="0" rtlCol="0">
            <a:spAutoFit/>
          </a:bodyPr>
          <a:lstStyle/>
          <a:p>
            <a:pPr marL="8929">
              <a:spcBef>
                <a:spcPts val="63"/>
              </a:spcBef>
            </a:pPr>
            <a:r>
              <a:rPr sz="1400" dirty="0">
                <a:solidFill>
                  <a:srgbClr val="C00000"/>
                </a:solidFill>
                <a:latin typeface="Arial" panose="020B0604020202020204" pitchFamily="34" charset="0"/>
                <a:cs typeface="Arial" panose="020B0604020202020204" pitchFamily="34" charset="0"/>
              </a:rPr>
              <a:t>shortest path from 0 to 6</a:t>
            </a:r>
          </a:p>
          <a:p>
            <a:pPr marL="308956">
              <a:spcBef>
                <a:spcPts val="552"/>
              </a:spcBef>
              <a:tabLst>
                <a:tab pos="934905" algn="l"/>
              </a:tabLst>
            </a:pPr>
            <a:r>
              <a:rPr sz="1371" spc="-7" dirty="0">
                <a:solidFill>
                  <a:srgbClr val="231F20"/>
                </a:solidFill>
                <a:latin typeface="DejaVu Sans Mono"/>
                <a:cs typeface="DejaVu Sans Mono"/>
              </a:rPr>
              <a:t>0-&gt;2	0.26</a:t>
            </a:r>
            <a:endParaRPr sz="1371" dirty="0">
              <a:latin typeface="DejaVu Sans Mono"/>
              <a:cs typeface="DejaVu Sans Mono"/>
            </a:endParaRPr>
          </a:p>
        </p:txBody>
      </p:sp>
      <p:pic>
        <p:nvPicPr>
          <p:cNvPr id="18" name="Picture 17">
            <a:extLst>
              <a:ext uri="{FF2B5EF4-FFF2-40B4-BE49-F238E27FC236}">
                <a16:creationId xmlns:a16="http://schemas.microsoft.com/office/drawing/2014/main" id="{3C987319-74C6-CC4D-A1F4-3D5B4504F459}"/>
              </a:ext>
            </a:extLst>
          </p:cNvPr>
          <p:cNvPicPr>
            <a:picLocks noChangeAspect="1"/>
          </p:cNvPicPr>
          <p:nvPr/>
        </p:nvPicPr>
        <p:blipFill>
          <a:blip r:embed="rId7"/>
          <a:stretch>
            <a:fillRect/>
          </a:stretch>
        </p:blipFill>
        <p:spPr>
          <a:xfrm>
            <a:off x="6994121" y="4768957"/>
            <a:ext cx="1738818" cy="1696716"/>
          </a:xfrm>
          <a:prstGeom prst="rect">
            <a:avLst/>
          </a:prstGeom>
        </p:spPr>
      </p:pic>
      <p:sp>
        <p:nvSpPr>
          <p:cNvPr id="19" name="object 3">
            <a:extLst>
              <a:ext uri="{FF2B5EF4-FFF2-40B4-BE49-F238E27FC236}">
                <a16:creationId xmlns:a16="http://schemas.microsoft.com/office/drawing/2014/main" id="{6E2E24C5-764A-7246-817A-D8C25BD046AA}"/>
              </a:ext>
            </a:extLst>
          </p:cNvPr>
          <p:cNvSpPr/>
          <p:nvPr/>
        </p:nvSpPr>
        <p:spPr>
          <a:xfrm>
            <a:off x="5202779" y="5498622"/>
            <a:ext cx="1280195" cy="975683"/>
          </a:xfrm>
          <a:prstGeom prst="rect">
            <a:avLst/>
          </a:prstGeom>
          <a:blipFill>
            <a:blip r:embed="rId8" cstate="print"/>
            <a:stretch>
              <a:fillRect/>
            </a:stretch>
          </a:blipFill>
        </p:spPr>
        <p:txBody>
          <a:bodyPr wrap="square" lIns="0" tIns="0" rIns="0" bIns="0" rtlCol="0"/>
          <a:lstStyle/>
          <a:p>
            <a:endParaRPr/>
          </a:p>
        </p:txBody>
      </p:sp>
      <p:sp>
        <p:nvSpPr>
          <p:cNvPr id="20" name="object 2">
            <a:extLst>
              <a:ext uri="{FF2B5EF4-FFF2-40B4-BE49-F238E27FC236}">
                <a16:creationId xmlns:a16="http://schemas.microsoft.com/office/drawing/2014/main" id="{64DF5E4A-CFB1-714E-B7C5-55AFDC1D39FC}"/>
              </a:ext>
            </a:extLst>
          </p:cNvPr>
          <p:cNvSpPr txBox="1"/>
          <p:nvPr/>
        </p:nvSpPr>
        <p:spPr>
          <a:xfrm>
            <a:off x="6626239" y="3650645"/>
            <a:ext cx="1635581" cy="307777"/>
          </a:xfrm>
          <a:prstGeom prst="rect">
            <a:avLst/>
          </a:prstGeom>
          <a:solidFill>
            <a:srgbClr val="FF0000"/>
          </a:solidFill>
        </p:spPr>
        <p:txBody>
          <a:bodyPr wrap="square">
            <a:spAutoFit/>
          </a:bodyPr>
          <a:lstStyle>
            <a:defPPr>
              <a:defRPr lang="en-US"/>
            </a:defPPr>
            <a:lvl1pPr algn="ctr">
              <a:defRPr sz="1600">
                <a:latin typeface="Arial"/>
                <a:cs typeface="Arial"/>
              </a:defRPr>
            </a:lvl1pPr>
          </a:lstStyle>
          <a:p>
            <a:pPr algn="l"/>
            <a:r>
              <a:rPr lang="en-US" sz="1400" dirty="0">
                <a:solidFill>
                  <a:schemeClr val="bg1"/>
                </a:solidFill>
              </a:rPr>
              <a:t>Can we use BFS?</a:t>
            </a:r>
            <a:endParaRPr sz="1400" dirty="0">
              <a:solidFill>
                <a:schemeClr val="bg1"/>
              </a:solidFill>
            </a:endParaRPr>
          </a:p>
        </p:txBody>
      </p:sp>
      <p:sp>
        <p:nvSpPr>
          <p:cNvPr id="21" name="Rectangle 20">
            <a:extLst>
              <a:ext uri="{FF2B5EF4-FFF2-40B4-BE49-F238E27FC236}">
                <a16:creationId xmlns:a16="http://schemas.microsoft.com/office/drawing/2014/main" id="{D5562AF1-C594-F748-8F0B-BE9FB69DEC47}"/>
              </a:ext>
            </a:extLst>
          </p:cNvPr>
          <p:cNvSpPr/>
          <p:nvPr/>
        </p:nvSpPr>
        <p:spPr>
          <a:xfrm>
            <a:off x="2622196" y="4069379"/>
            <a:ext cx="5322815" cy="2123658"/>
          </a:xfrm>
          <a:prstGeom prst="rect">
            <a:avLst/>
          </a:prstGeom>
        </p:spPr>
        <p:txBody>
          <a:bodyPr wrap="square">
            <a:spAutoFit/>
          </a:bodyPr>
          <a:lstStyle/>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Which vertices?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Single source: from one vertex s to every other vertex.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Source-sink: from one vertex s to another t.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All pairs: between all pairs of vertices. </a:t>
            </a:r>
          </a:p>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Nonnegative weights? </a:t>
            </a:r>
          </a:p>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Cycles?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Negative cycles.</a:t>
            </a:r>
          </a:p>
        </p:txBody>
      </p:sp>
      <p:sp>
        <p:nvSpPr>
          <p:cNvPr id="22" name="object 2">
            <a:extLst>
              <a:ext uri="{FF2B5EF4-FFF2-40B4-BE49-F238E27FC236}">
                <a16:creationId xmlns:a16="http://schemas.microsoft.com/office/drawing/2014/main" id="{A4184E97-5675-1745-80A1-0459E24BF2DF}"/>
              </a:ext>
            </a:extLst>
          </p:cNvPr>
          <p:cNvSpPr txBox="1"/>
          <p:nvPr/>
        </p:nvSpPr>
        <p:spPr>
          <a:xfrm>
            <a:off x="2728818" y="3676589"/>
            <a:ext cx="980312" cy="338554"/>
          </a:xfrm>
          <a:prstGeom prst="rect">
            <a:avLst/>
          </a:prstGeom>
          <a:solidFill>
            <a:schemeClr val="accent1"/>
          </a:solidFill>
        </p:spPr>
        <p:txBody>
          <a:bodyPr wrap="square">
            <a:spAutoFit/>
          </a:bodyPr>
          <a:lstStyle>
            <a:defPPr>
              <a:defRPr lang="en-US"/>
            </a:defPPr>
            <a:lvl1pPr algn="ctr">
              <a:defRPr sz="1600">
                <a:latin typeface="Arial"/>
                <a:cs typeface="Arial"/>
              </a:defRPr>
            </a:lvl1pPr>
          </a:lstStyle>
          <a:p>
            <a:r>
              <a:rPr lang="en-US" dirty="0">
                <a:solidFill>
                  <a:schemeClr val="bg1"/>
                </a:solidFill>
              </a:rPr>
              <a:t>Variants</a:t>
            </a:r>
            <a:endParaRPr dirty="0">
              <a:solidFill>
                <a:schemeClr val="bg1"/>
              </a:solidFill>
            </a:endParaRPr>
          </a:p>
        </p:txBody>
      </p:sp>
      <p:sp>
        <p:nvSpPr>
          <p:cNvPr id="23" name="Rectangle 22">
            <a:extLst>
              <a:ext uri="{FF2B5EF4-FFF2-40B4-BE49-F238E27FC236}">
                <a16:creationId xmlns:a16="http://schemas.microsoft.com/office/drawing/2014/main" id="{169379DB-4E6D-7144-B1AC-0E561959B56A}"/>
              </a:ext>
            </a:extLst>
          </p:cNvPr>
          <p:cNvSpPr/>
          <p:nvPr/>
        </p:nvSpPr>
        <p:spPr>
          <a:xfrm>
            <a:off x="432033" y="6298169"/>
            <a:ext cx="4662101" cy="307777"/>
          </a:xfrm>
          <a:prstGeom prst="rect">
            <a:avLst/>
          </a:prstGeom>
          <a:solidFill>
            <a:srgbClr val="1B8E1D"/>
          </a:solidFill>
        </p:spPr>
        <p:txBody>
          <a:bodyPr wrap="square">
            <a:spAutoFit/>
          </a:bodyPr>
          <a:lstStyle/>
          <a:p>
            <a:pPr algn="ctr"/>
            <a:r>
              <a:rPr lang="en-US" sz="1400" dirty="0">
                <a:solidFill>
                  <a:schemeClr val="bg1"/>
                </a:solidFill>
                <a:latin typeface="Arial"/>
                <a:cs typeface="Arial"/>
              </a:rPr>
              <a:t>Simplifying assumption: Each vertex is reachable from s. </a:t>
            </a:r>
          </a:p>
        </p:txBody>
      </p:sp>
      <p:sp>
        <p:nvSpPr>
          <p:cNvPr id="24" name="Rectangle 23">
            <a:extLst>
              <a:ext uri="{FF2B5EF4-FFF2-40B4-BE49-F238E27FC236}">
                <a16:creationId xmlns:a16="http://schemas.microsoft.com/office/drawing/2014/main" id="{3D00CA31-AFFC-BD4D-AA84-DBFB951FEC73}"/>
              </a:ext>
            </a:extLst>
          </p:cNvPr>
          <p:cNvSpPr/>
          <p:nvPr/>
        </p:nvSpPr>
        <p:spPr>
          <a:xfrm>
            <a:off x="2658786" y="4348833"/>
            <a:ext cx="4832583" cy="380095"/>
          </a:xfrm>
          <a:prstGeom prst="rect">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57062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dissolve">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21">
                                            <p:txEl>
                                              <p:pRg st="0" end="0"/>
                                            </p:txEl>
                                          </p:spTgt>
                                        </p:tgtEl>
                                        <p:attrNameLst>
                                          <p:attrName>style.visibility</p:attrName>
                                        </p:attrNameLst>
                                      </p:cBhvr>
                                      <p:to>
                                        <p:strVal val="visible"/>
                                      </p:to>
                                    </p:set>
                                    <p:animEffect transition="in" filter="dissolve">
                                      <p:cBhvr>
                                        <p:cTn id="55" dur="500"/>
                                        <p:tgtEl>
                                          <p:spTgt spid="21">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21">
                                            <p:txEl>
                                              <p:pRg st="1" end="1"/>
                                            </p:txEl>
                                          </p:spTgt>
                                        </p:tgtEl>
                                        <p:attrNameLst>
                                          <p:attrName>style.visibility</p:attrName>
                                        </p:attrNameLst>
                                      </p:cBhvr>
                                      <p:to>
                                        <p:strVal val="visible"/>
                                      </p:to>
                                    </p:set>
                                    <p:animEffect transition="in" filter="dissolve">
                                      <p:cBhvr>
                                        <p:cTn id="60" dur="500"/>
                                        <p:tgtEl>
                                          <p:spTgt spid="21">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dissolve">
                                      <p:cBhvr>
                                        <p:cTn id="65" dur="500"/>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dissolve">
                                      <p:cBhvr>
                                        <p:cTn id="70" dur="500"/>
                                        <p:tgtEl>
                                          <p:spTgt spid="20"/>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21">
                                            <p:txEl>
                                              <p:pRg st="2" end="2"/>
                                            </p:txEl>
                                          </p:spTgt>
                                        </p:tgtEl>
                                        <p:attrNameLst>
                                          <p:attrName>style.visibility</p:attrName>
                                        </p:attrNameLst>
                                      </p:cBhvr>
                                      <p:to>
                                        <p:strVal val="visible"/>
                                      </p:to>
                                    </p:set>
                                    <p:animEffect transition="in" filter="dissolve">
                                      <p:cBhvr>
                                        <p:cTn id="75" dur="500"/>
                                        <p:tgtEl>
                                          <p:spTgt spid="21">
                                            <p:txEl>
                                              <p:pRg st="2" end="2"/>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nodeType="click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dissolve">
                                      <p:cBhvr>
                                        <p:cTn id="80" dur="500"/>
                                        <p:tgtEl>
                                          <p:spTgt spid="18"/>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21">
                                            <p:txEl>
                                              <p:pRg st="3" end="3"/>
                                            </p:txEl>
                                          </p:spTgt>
                                        </p:tgtEl>
                                        <p:attrNameLst>
                                          <p:attrName>style.visibility</p:attrName>
                                        </p:attrNameLst>
                                      </p:cBhvr>
                                      <p:to>
                                        <p:strVal val="visible"/>
                                      </p:to>
                                    </p:set>
                                    <p:animEffect transition="in" filter="dissolve">
                                      <p:cBhvr>
                                        <p:cTn id="85" dur="500"/>
                                        <p:tgtEl>
                                          <p:spTgt spid="21">
                                            <p:txEl>
                                              <p:pRg st="3" end="3"/>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nodeType="clickEffect">
                                  <p:stCondLst>
                                    <p:cond delay="0"/>
                                  </p:stCondLst>
                                  <p:childTnLst>
                                    <p:set>
                                      <p:cBhvr>
                                        <p:cTn id="89" dur="1" fill="hold">
                                          <p:stCondLst>
                                            <p:cond delay="0"/>
                                          </p:stCondLst>
                                        </p:cTn>
                                        <p:tgtEl>
                                          <p:spTgt spid="21">
                                            <p:txEl>
                                              <p:pRg st="4" end="4"/>
                                            </p:txEl>
                                          </p:spTgt>
                                        </p:tgtEl>
                                        <p:attrNameLst>
                                          <p:attrName>style.visibility</p:attrName>
                                        </p:attrNameLst>
                                      </p:cBhvr>
                                      <p:to>
                                        <p:strVal val="visible"/>
                                      </p:to>
                                    </p:set>
                                    <p:animEffect transition="in" filter="dissolve">
                                      <p:cBhvr>
                                        <p:cTn id="90" dur="500"/>
                                        <p:tgtEl>
                                          <p:spTgt spid="21">
                                            <p:txEl>
                                              <p:pRg st="4" end="4"/>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nodeType="clickEffect">
                                  <p:stCondLst>
                                    <p:cond delay="0"/>
                                  </p:stCondLst>
                                  <p:childTnLst>
                                    <p:set>
                                      <p:cBhvr>
                                        <p:cTn id="94" dur="1" fill="hold">
                                          <p:stCondLst>
                                            <p:cond delay="0"/>
                                          </p:stCondLst>
                                        </p:cTn>
                                        <p:tgtEl>
                                          <p:spTgt spid="21">
                                            <p:txEl>
                                              <p:pRg st="5" end="5"/>
                                            </p:txEl>
                                          </p:spTgt>
                                        </p:tgtEl>
                                        <p:attrNameLst>
                                          <p:attrName>style.visibility</p:attrName>
                                        </p:attrNameLst>
                                      </p:cBhvr>
                                      <p:to>
                                        <p:strVal val="visible"/>
                                      </p:to>
                                    </p:set>
                                    <p:animEffect transition="in" filter="dissolve">
                                      <p:cBhvr>
                                        <p:cTn id="95" dur="500"/>
                                        <p:tgtEl>
                                          <p:spTgt spid="21">
                                            <p:txEl>
                                              <p:pRg st="5" end="5"/>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nodeType="clickEffect">
                                  <p:stCondLst>
                                    <p:cond delay="0"/>
                                  </p:stCondLst>
                                  <p:childTnLst>
                                    <p:set>
                                      <p:cBhvr>
                                        <p:cTn id="99" dur="1" fill="hold">
                                          <p:stCondLst>
                                            <p:cond delay="0"/>
                                          </p:stCondLst>
                                        </p:cTn>
                                        <p:tgtEl>
                                          <p:spTgt spid="21">
                                            <p:txEl>
                                              <p:pRg st="6" end="6"/>
                                            </p:txEl>
                                          </p:spTgt>
                                        </p:tgtEl>
                                        <p:attrNameLst>
                                          <p:attrName>style.visibility</p:attrName>
                                        </p:attrNameLst>
                                      </p:cBhvr>
                                      <p:to>
                                        <p:strVal val="visible"/>
                                      </p:to>
                                    </p:set>
                                    <p:animEffect transition="in" filter="dissolve">
                                      <p:cBhvr>
                                        <p:cTn id="100" dur="500"/>
                                        <p:tgtEl>
                                          <p:spTgt spid="21">
                                            <p:txEl>
                                              <p:pRg st="6" end="6"/>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24"/>
                                        </p:tgtEl>
                                        <p:attrNameLst>
                                          <p:attrName>style.visibility</p:attrName>
                                        </p:attrNameLst>
                                      </p:cBhvr>
                                      <p:to>
                                        <p:strVal val="visible"/>
                                      </p:to>
                                    </p:set>
                                    <p:animEffect transition="in" filter="dissolve">
                                      <p:cBhvr>
                                        <p:cTn id="105" dur="500"/>
                                        <p:tgtEl>
                                          <p:spTgt spid="24"/>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grpId="0" nodeType="clickEffect">
                                  <p:stCondLst>
                                    <p:cond delay="0"/>
                                  </p:stCondLst>
                                  <p:childTnLst>
                                    <p:set>
                                      <p:cBhvr>
                                        <p:cTn id="109" dur="1" fill="hold">
                                          <p:stCondLst>
                                            <p:cond delay="0"/>
                                          </p:stCondLst>
                                        </p:cTn>
                                        <p:tgtEl>
                                          <p:spTgt spid="23"/>
                                        </p:tgtEl>
                                        <p:attrNameLst>
                                          <p:attrName>style.visibility</p:attrName>
                                        </p:attrNameLst>
                                      </p:cBhvr>
                                      <p:to>
                                        <p:strVal val="visible"/>
                                      </p:to>
                                    </p:set>
                                    <p:animEffect transition="in" filter="dissolve">
                                      <p:cBhvr>
                                        <p:cTn id="1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14" grpId="0" animBg="1"/>
      <p:bldP spid="15" grpId="0"/>
      <p:bldP spid="16" grpId="0"/>
      <p:bldP spid="19" grpId="0" animBg="1"/>
      <p:bldP spid="20" grpId="0" animBg="1"/>
      <p:bldP spid="22" grpId="0" animBg="1"/>
      <p:bldP spid="23" grpId="0" animBg="1"/>
      <p:bldP spid="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9B54-AD9E-0664-2196-FE5531363593}"/>
              </a:ext>
            </a:extLst>
          </p:cNvPr>
          <p:cNvSpPr>
            <a:spLocks noGrp="1"/>
          </p:cNvSpPr>
          <p:nvPr>
            <p:ph type="title"/>
          </p:nvPr>
        </p:nvSpPr>
        <p:spPr/>
        <p:txBody>
          <a:bodyPr>
            <a:normAutofit fontScale="90000"/>
          </a:bodyPr>
          <a:lstStyle/>
          <a:p>
            <a:r>
              <a:rPr lang="en-US" spc="-35" dirty="0">
                <a:latin typeface="Arial"/>
                <a:cs typeface="Arial"/>
              </a:rPr>
              <a:t>Bellman-Ford</a:t>
            </a:r>
            <a:r>
              <a:rPr lang="en-US" spc="20" dirty="0">
                <a:latin typeface="Arial"/>
                <a:cs typeface="Arial"/>
              </a:rPr>
              <a:t> </a:t>
            </a:r>
            <a:r>
              <a:rPr lang="en-US" spc="60" dirty="0">
                <a:latin typeface="Arial"/>
                <a:cs typeface="Arial"/>
              </a:rPr>
              <a:t>Algorithm Proof of Correctness</a:t>
            </a:r>
            <a:endParaRPr lang="en-SE" dirty="0"/>
          </a:p>
        </p:txBody>
      </p:sp>
      <p:sp>
        <p:nvSpPr>
          <p:cNvPr id="3" name="Content Placeholder 2">
            <a:extLst>
              <a:ext uri="{FF2B5EF4-FFF2-40B4-BE49-F238E27FC236}">
                <a16:creationId xmlns:a16="http://schemas.microsoft.com/office/drawing/2014/main" id="{BC4B1918-4237-E39C-4D3B-DE7BE6CF9CEF}"/>
              </a:ext>
            </a:extLst>
          </p:cNvPr>
          <p:cNvSpPr>
            <a:spLocks noGrp="1"/>
          </p:cNvSpPr>
          <p:nvPr>
            <p:ph idx="1"/>
          </p:nvPr>
        </p:nvSpPr>
        <p:spPr/>
        <p:txBody>
          <a:bodyPr>
            <a:normAutofit/>
          </a:bodyPr>
          <a:lstStyle/>
          <a:p>
            <a:r>
              <a:rPr lang="en-GB" dirty="0"/>
              <a:t>Relaxing edges |V|-1 times in the Bellman-Ford Algorithm guarantees that the algorithm has explored all possible paths of length up to |V|-1, which is the maximum possible length of a shortest path in a graph with |V| vertices. This allows the algorithm to correctly calculate the shortest paths from the source vertex to all other vertices, </a:t>
            </a:r>
            <a:r>
              <a:rPr lang="en-GB" dirty="0">
                <a:solidFill>
                  <a:srgbClr val="FF0000"/>
                </a:solidFill>
              </a:rPr>
              <a:t>given that there are no negative-weight cycles</a:t>
            </a:r>
            <a:r>
              <a:rPr lang="en-GB" dirty="0"/>
              <a:t>.</a:t>
            </a:r>
          </a:p>
        </p:txBody>
      </p:sp>
    </p:spTree>
    <p:extLst>
      <p:ext uri="{BB962C8B-B14F-4D97-AF65-F5344CB8AC3E}">
        <p14:creationId xmlns:p14="http://schemas.microsoft.com/office/powerpoint/2010/main" val="34753668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AC197-8E73-6110-2D31-12BF1206AB20}"/>
              </a:ext>
            </a:extLst>
          </p:cNvPr>
          <p:cNvSpPr>
            <a:spLocks noGrp="1"/>
          </p:cNvSpPr>
          <p:nvPr>
            <p:ph type="title"/>
          </p:nvPr>
        </p:nvSpPr>
        <p:spPr/>
        <p:txBody>
          <a:bodyPr>
            <a:normAutofit fontScale="90000"/>
          </a:bodyPr>
          <a:lstStyle/>
          <a:p>
            <a:r>
              <a:rPr lang="en-GB" dirty="0"/>
              <a:t>Bellman-Ford Algorithm with Negative Cycle Detection</a:t>
            </a:r>
            <a:endParaRPr lang="en-SE"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81ACC0E1-837F-5309-6A17-B6647B4BB547}"/>
                  </a:ext>
                </a:extLst>
              </p:cNvPr>
              <p:cNvSpPr txBox="1">
                <a:spLocks/>
              </p:cNvSpPr>
              <p:nvPr/>
            </p:nvSpPr>
            <p:spPr>
              <a:xfrm>
                <a:off x="457200" y="1598265"/>
                <a:ext cx="8229600" cy="433870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base">
                  <a:buFont typeface="Arial" panose="020B0604020202020204" pitchFamily="34" charset="0"/>
                  <a:buChar char="•"/>
                </a:pPr>
                <a:r>
                  <a:rPr lang="en-GB" sz="2800" dirty="0">
                    <a:solidFill>
                      <a:srgbClr val="273239"/>
                    </a:solidFill>
                    <a:latin typeface="Times New Roman" panose="02020603050405020304" pitchFamily="18" charset="0"/>
                    <a:cs typeface="Times New Roman" panose="02020603050405020304" pitchFamily="18" charset="0"/>
                  </a:rPr>
                  <a:t>Initialize distance array </a:t>
                </a:r>
                <a:r>
                  <a:rPr lang="en-GB" sz="2800" dirty="0" err="1">
                    <a:solidFill>
                      <a:srgbClr val="273239"/>
                    </a:solidFill>
                    <a:latin typeface="Times New Roman" panose="02020603050405020304" pitchFamily="18" charset="0"/>
                    <a:cs typeface="Times New Roman" panose="02020603050405020304" pitchFamily="18" charset="0"/>
                  </a:rPr>
                  <a:t>distTo</a:t>
                </a:r>
                <a:r>
                  <a:rPr lang="en-GB" sz="2800" dirty="0">
                    <a:solidFill>
                      <a:srgbClr val="273239"/>
                    </a:solidFill>
                    <a:latin typeface="Times New Roman" panose="02020603050405020304" pitchFamily="18" charset="0"/>
                    <a:cs typeface="Times New Roman" panose="02020603050405020304" pitchFamily="18" charset="0"/>
                  </a:rPr>
                  <a:t>[] for each vertex </a:t>
                </a:r>
                <a:r>
                  <a:rPr lang="en-GB" sz="2800" b="1" dirty="0">
                    <a:solidFill>
                      <a:srgbClr val="273239"/>
                    </a:solidFill>
                    <a:latin typeface="Times New Roman" panose="02020603050405020304" pitchFamily="18" charset="0"/>
                    <a:cs typeface="Times New Roman" panose="02020603050405020304" pitchFamily="18" charset="0"/>
                  </a:rPr>
                  <a:t>v</a:t>
                </a:r>
                <a:r>
                  <a:rPr lang="en-GB" sz="2800" dirty="0">
                    <a:solidFill>
                      <a:srgbClr val="273239"/>
                    </a:solidFill>
                    <a:latin typeface="Times New Roman" panose="02020603050405020304" pitchFamily="18" charset="0"/>
                    <a:cs typeface="Times New Roman" panose="02020603050405020304" pitchFamily="18" charset="0"/>
                  </a:rPr>
                  <a:t> as </a:t>
                </a:r>
                <a:r>
                  <a:rPr lang="en-GB" sz="2800" b="1" dirty="0" err="1">
                    <a:solidFill>
                      <a:srgbClr val="273239"/>
                    </a:solidFill>
                    <a:latin typeface="Times New Roman" panose="02020603050405020304" pitchFamily="18" charset="0"/>
                    <a:cs typeface="Times New Roman" panose="02020603050405020304" pitchFamily="18" charset="0"/>
                  </a:rPr>
                  <a:t>distTo</a:t>
                </a:r>
                <a:r>
                  <a:rPr lang="en-GB" sz="2800" b="1" dirty="0">
                    <a:solidFill>
                      <a:srgbClr val="273239"/>
                    </a:solidFill>
                    <a:latin typeface="Times New Roman" panose="02020603050405020304" pitchFamily="18" charset="0"/>
                    <a:cs typeface="Times New Roman" panose="02020603050405020304" pitchFamily="18" charset="0"/>
                  </a:rPr>
                  <a:t>[v] = </a:t>
                </a:r>
                <a14:m>
                  <m:oMath xmlns:m="http://schemas.openxmlformats.org/officeDocument/2006/math">
                    <m:r>
                      <a:rPr lang="en-GB" sz="2800" b="1" i="1" smtClean="0">
                        <a:solidFill>
                          <a:srgbClr val="273239"/>
                        </a:solidFill>
                        <a:latin typeface="Cambria Math" panose="02040503050406030204" pitchFamily="18" charset="0"/>
                      </a:rPr>
                      <m:t>∞</m:t>
                    </m:r>
                  </m:oMath>
                </a14:m>
                <a:r>
                  <a:rPr lang="en-GB" sz="2800" dirty="0">
                    <a:solidFill>
                      <a:srgbClr val="273239"/>
                    </a:solidFill>
                    <a:latin typeface="Times New Roman" panose="02020603050405020304" pitchFamily="18" charset="0"/>
                    <a:cs typeface="Times New Roman" panose="02020603050405020304" pitchFamily="18" charset="0"/>
                  </a:rPr>
                  <a:t>, and </a:t>
                </a:r>
                <a:r>
                  <a:rPr lang="en-GB" sz="2800" b="1" dirty="0" err="1">
                    <a:solidFill>
                      <a:srgbClr val="273239"/>
                    </a:solidFill>
                    <a:latin typeface="Times New Roman" panose="02020603050405020304" pitchFamily="18" charset="0"/>
                    <a:cs typeface="Times New Roman" panose="02020603050405020304" pitchFamily="18" charset="0"/>
                  </a:rPr>
                  <a:t>distTo</a:t>
                </a:r>
                <a:r>
                  <a:rPr lang="en-GB" sz="2800" b="1" dirty="0">
                    <a:solidFill>
                      <a:srgbClr val="273239"/>
                    </a:solidFill>
                    <a:latin typeface="Times New Roman" panose="02020603050405020304" pitchFamily="18" charset="0"/>
                    <a:cs typeface="Times New Roman" panose="02020603050405020304" pitchFamily="18" charset="0"/>
                  </a:rPr>
                  <a:t>[s] = 0</a:t>
                </a:r>
                <a:r>
                  <a:rPr lang="en-GB" sz="2800" dirty="0">
                    <a:solidFill>
                      <a:srgbClr val="273239"/>
                    </a:solidFill>
                    <a:latin typeface="Times New Roman" panose="02020603050405020304" pitchFamily="18" charset="0"/>
                    <a:cs typeface="Times New Roman" panose="02020603050405020304" pitchFamily="18" charset="0"/>
                  </a:rPr>
                  <a:t> to source vertex s.</a:t>
                </a:r>
              </a:p>
              <a:p>
                <a:pPr fontAlgn="base">
                  <a:buFont typeface="Arial" panose="020B0604020202020204" pitchFamily="34" charset="0"/>
                  <a:buChar char="•"/>
                </a:pPr>
                <a:r>
                  <a:rPr lang="en-GB" sz="2800" dirty="0">
                    <a:solidFill>
                      <a:srgbClr val="273239"/>
                    </a:solidFill>
                    <a:latin typeface="Times New Roman" panose="02020603050405020304" pitchFamily="18" charset="0"/>
                    <a:cs typeface="Times New Roman" panose="02020603050405020304" pitchFamily="18" charset="0"/>
                  </a:rPr>
                  <a:t>Relax all </a:t>
                </a:r>
                <a:r>
                  <a:rPr lang="en-GB" sz="2800" b="1" dirty="0">
                    <a:solidFill>
                      <a:srgbClr val="273239"/>
                    </a:solidFill>
                    <a:latin typeface="Times New Roman" panose="02020603050405020304" pitchFamily="18" charset="0"/>
                    <a:cs typeface="Times New Roman" panose="02020603050405020304" pitchFamily="18" charset="0"/>
                  </a:rPr>
                  <a:t>edges |V|-1</a:t>
                </a:r>
                <a:r>
                  <a:rPr lang="en-GB" sz="2800" dirty="0">
                    <a:solidFill>
                      <a:srgbClr val="273239"/>
                    </a:solidFill>
                    <a:latin typeface="Times New Roman" panose="02020603050405020304" pitchFamily="18" charset="0"/>
                    <a:cs typeface="Times New Roman" panose="02020603050405020304" pitchFamily="18" charset="0"/>
                  </a:rPr>
                  <a:t> times.</a:t>
                </a:r>
              </a:p>
              <a:p>
                <a:pPr algn="l" fontAlgn="base">
                  <a:buFont typeface="Arial" panose="020B0604020202020204" pitchFamily="34" charset="0"/>
                  <a:buChar char="•"/>
                </a:pPr>
                <a:r>
                  <a:rPr lang="en-GB" sz="2800" b="0" i="0" dirty="0">
                    <a:solidFill>
                      <a:srgbClr val="273239"/>
                    </a:solidFill>
                    <a:effectLst/>
                    <a:latin typeface="Times New Roman" panose="02020603050405020304" pitchFamily="18" charset="0"/>
                    <a:cs typeface="Times New Roman" panose="02020603050405020304" pitchFamily="18" charset="0"/>
                  </a:rPr>
                  <a:t>Relax all the edges one more time i.e. the </a:t>
                </a:r>
                <a:r>
                  <a:rPr lang="en-GB" sz="2800" b="1" i="0" dirty="0">
                    <a:solidFill>
                      <a:srgbClr val="273239"/>
                    </a:solidFill>
                    <a:effectLst/>
                    <a:latin typeface="Times New Roman" panose="02020603050405020304" pitchFamily="18" charset="0"/>
                    <a:cs typeface="Times New Roman" panose="02020603050405020304" pitchFamily="18" charset="0"/>
                  </a:rPr>
                  <a:t>N-</a:t>
                </a:r>
                <a:r>
                  <a:rPr lang="en-GB" sz="2800" b="1" i="0" dirty="0" err="1">
                    <a:solidFill>
                      <a:srgbClr val="273239"/>
                    </a:solidFill>
                    <a:effectLst/>
                    <a:latin typeface="Times New Roman" panose="02020603050405020304" pitchFamily="18" charset="0"/>
                    <a:cs typeface="Times New Roman" panose="02020603050405020304" pitchFamily="18" charset="0"/>
                  </a:rPr>
                  <a:t>th</a:t>
                </a:r>
                <a:r>
                  <a:rPr lang="en-GB" sz="2800" b="0" i="0" dirty="0">
                    <a:solidFill>
                      <a:srgbClr val="273239"/>
                    </a:solidFill>
                    <a:effectLst/>
                    <a:latin typeface="Times New Roman" panose="02020603050405020304" pitchFamily="18" charset="0"/>
                    <a:cs typeface="Times New Roman" panose="02020603050405020304" pitchFamily="18" charset="0"/>
                  </a:rPr>
                  <a:t> time:</a:t>
                </a:r>
              </a:p>
              <a:p>
                <a:pPr marL="742950" lvl="1" indent="-285750" algn="l" fontAlgn="base">
                  <a:buFont typeface="Arial" panose="020B0604020202020204" pitchFamily="34" charset="0"/>
                  <a:buChar char="•"/>
                </a:pPr>
                <a:r>
                  <a:rPr lang="en-GB" sz="2400" b="0" i="0" dirty="0">
                    <a:solidFill>
                      <a:srgbClr val="273239"/>
                    </a:solidFill>
                    <a:effectLst/>
                    <a:latin typeface="Times New Roman" panose="02020603050405020304" pitchFamily="18" charset="0"/>
                    <a:cs typeface="Times New Roman" panose="02020603050405020304" pitchFamily="18" charset="0"/>
                  </a:rPr>
                  <a:t>Case 1 (Negative cycle exists): if any edge can be further </a:t>
                </a:r>
                <a:r>
                  <a:rPr lang="en-GB" sz="2400" dirty="0">
                    <a:solidFill>
                      <a:srgbClr val="273239"/>
                    </a:solidFill>
                    <a:latin typeface="Times New Roman" panose="02020603050405020304" pitchFamily="18" charset="0"/>
                    <a:cs typeface="Times New Roman" panose="02020603050405020304" pitchFamily="18" charset="0"/>
                  </a:rPr>
                  <a:t>relaxed, i.e., </a:t>
                </a:r>
                <a:r>
                  <a:rPr lang="en-GB" sz="2400" b="0" i="0" dirty="0">
                    <a:solidFill>
                      <a:srgbClr val="273239"/>
                    </a:solidFill>
                    <a:effectLst/>
                    <a:latin typeface="Times New Roman" panose="02020603050405020304" pitchFamily="18" charset="0"/>
                    <a:cs typeface="Times New Roman" panose="02020603050405020304" pitchFamily="18" charset="0"/>
                  </a:rPr>
                  <a:t>for any </a:t>
                </a:r>
                <a:r>
                  <a:rPr lang="en-GB" sz="2400" b="1" i="0" dirty="0">
                    <a:solidFill>
                      <a:srgbClr val="273239"/>
                    </a:solidFill>
                    <a:effectLst/>
                    <a:latin typeface="Times New Roman" panose="02020603050405020304" pitchFamily="18" charset="0"/>
                    <a:cs typeface="Times New Roman" panose="02020603050405020304" pitchFamily="18" charset="0"/>
                  </a:rPr>
                  <a:t>edge e, </a:t>
                </a:r>
                <a:r>
                  <a:rPr lang="en-GB" sz="2400" i="0" dirty="0">
                    <a:solidFill>
                      <a:srgbClr val="273239"/>
                    </a:solidFill>
                    <a:effectLst/>
                    <a:latin typeface="Times New Roman" panose="02020603050405020304" pitchFamily="18" charset="0"/>
                    <a:cs typeface="Times New Roman" panose="02020603050405020304" pitchFamily="18" charset="0"/>
                  </a:rPr>
                  <a:t>if </a:t>
                </a:r>
                <a:r>
                  <a:rPr lang="en-GB" sz="2400" b="1" i="0" dirty="0" err="1">
                    <a:solidFill>
                      <a:srgbClr val="273239"/>
                    </a:solidFill>
                    <a:effectLst/>
                    <a:latin typeface="Times New Roman" panose="02020603050405020304" pitchFamily="18" charset="0"/>
                    <a:cs typeface="Times New Roman" panose="02020603050405020304" pitchFamily="18" charset="0"/>
                  </a:rPr>
                  <a:t>distTo</a:t>
                </a:r>
                <a:r>
                  <a:rPr lang="en-GB" sz="2400" b="1" i="0" dirty="0">
                    <a:solidFill>
                      <a:srgbClr val="273239"/>
                    </a:solidFill>
                    <a:effectLst/>
                    <a:latin typeface="Times New Roman" panose="02020603050405020304" pitchFamily="18" charset="0"/>
                    <a:cs typeface="Times New Roman" panose="02020603050405020304" pitchFamily="18" charset="0"/>
                  </a:rPr>
                  <a:t>[w] &gt; </a:t>
                </a:r>
                <a:r>
                  <a:rPr lang="en-GB" sz="2400" b="1" i="0" dirty="0" err="1">
                    <a:solidFill>
                      <a:srgbClr val="273239"/>
                    </a:solidFill>
                    <a:effectLst/>
                    <a:latin typeface="Times New Roman" panose="02020603050405020304" pitchFamily="18" charset="0"/>
                    <a:cs typeface="Times New Roman" panose="02020603050405020304" pitchFamily="18" charset="0"/>
                  </a:rPr>
                  <a:t>distTo</a:t>
                </a:r>
                <a:r>
                  <a:rPr lang="en-GB" sz="2400" b="1" i="0" dirty="0">
                    <a:solidFill>
                      <a:srgbClr val="273239"/>
                    </a:solidFill>
                    <a:effectLst/>
                    <a:latin typeface="Times New Roman" panose="02020603050405020304" pitchFamily="18" charset="0"/>
                    <a:cs typeface="Times New Roman" panose="02020603050405020304" pitchFamily="18" charset="0"/>
                  </a:rPr>
                  <a:t>[v] + </a:t>
                </a:r>
                <a:r>
                  <a:rPr lang="en-GB" sz="2400" b="1" i="0" dirty="0" err="1">
                    <a:solidFill>
                      <a:srgbClr val="273239"/>
                    </a:solidFill>
                    <a:effectLst/>
                    <a:latin typeface="Times New Roman" panose="02020603050405020304" pitchFamily="18" charset="0"/>
                    <a:cs typeface="Times New Roman" panose="02020603050405020304" pitchFamily="18" charset="0"/>
                  </a:rPr>
                  <a:t>e.weight</a:t>
                </a:r>
                <a:r>
                  <a:rPr lang="en-GB" sz="2400" b="1" i="0" dirty="0">
                    <a:solidFill>
                      <a:srgbClr val="273239"/>
                    </a:solidFill>
                    <a:effectLst/>
                    <a:latin typeface="Times New Roman" panose="02020603050405020304" pitchFamily="18" charset="0"/>
                    <a:cs typeface="Times New Roman" panose="02020603050405020304" pitchFamily="18" charset="0"/>
                  </a:rPr>
                  <a:t>())</a:t>
                </a:r>
              </a:p>
              <a:p>
                <a:pPr marL="742950" lvl="1" indent="-285750" algn="l" fontAlgn="base">
                  <a:buFont typeface="Arial" panose="020B0604020202020204" pitchFamily="34" charset="0"/>
                  <a:buChar char="•"/>
                </a:pPr>
                <a:r>
                  <a:rPr lang="en-GB" sz="2400" b="0" i="0" dirty="0">
                    <a:solidFill>
                      <a:srgbClr val="273239"/>
                    </a:solidFill>
                    <a:effectLst/>
                    <a:latin typeface="Times New Roman" panose="02020603050405020304" pitchFamily="18" charset="0"/>
                    <a:cs typeface="Times New Roman" panose="02020603050405020304" pitchFamily="18" charset="0"/>
                  </a:rPr>
                  <a:t>Case 2 (No Negative cycle) : case 1 fails for all the edges.</a:t>
                </a:r>
                <a:endParaRPr lang="en-GB" sz="2400" dirty="0">
                  <a:solidFill>
                    <a:srgbClr val="273239"/>
                  </a:solidFill>
                  <a:latin typeface="Times New Roman" panose="02020603050405020304" pitchFamily="18" charset="0"/>
                  <a:cs typeface="Times New Roman" panose="02020603050405020304" pitchFamily="18" charset="0"/>
                </a:endParaRPr>
              </a:p>
            </p:txBody>
          </p:sp>
        </mc:Choice>
        <mc:Fallback xmlns="">
          <p:sp>
            <p:nvSpPr>
              <p:cNvPr id="11" name="Content Placeholder 2">
                <a:extLst>
                  <a:ext uri="{FF2B5EF4-FFF2-40B4-BE49-F238E27FC236}">
                    <a16:creationId xmlns:a16="http://schemas.microsoft.com/office/drawing/2014/main" id="{81ACC0E1-837F-5309-6A17-B6647B4BB547}"/>
                  </a:ext>
                </a:extLst>
              </p:cNvPr>
              <p:cNvSpPr txBox="1">
                <a:spLocks noRot="1" noChangeAspect="1" noMove="1" noResize="1" noEditPoints="1" noAdjustHandles="1" noChangeArrowheads="1" noChangeShapeType="1" noTextEdit="1"/>
              </p:cNvSpPr>
              <p:nvPr/>
            </p:nvSpPr>
            <p:spPr>
              <a:xfrm>
                <a:off x="457200" y="1598265"/>
                <a:ext cx="8229600" cy="4338709"/>
              </a:xfrm>
              <a:prstGeom prst="rect">
                <a:avLst/>
              </a:prstGeom>
              <a:blipFill>
                <a:blip r:embed="rId3"/>
                <a:stretch>
                  <a:fillRect l="-1333" t="-1404"/>
                </a:stretch>
              </a:blipFill>
            </p:spPr>
            <p:txBody>
              <a:bodyPr/>
              <a:lstStyle/>
              <a:p>
                <a:r>
                  <a:rPr lang="en-SE">
                    <a:noFill/>
                  </a:rPr>
                  <a:t> </a:t>
                </a:r>
              </a:p>
            </p:txBody>
          </p:sp>
        </mc:Fallback>
      </mc:AlternateContent>
    </p:spTree>
    <p:extLst>
      <p:ext uri="{BB962C8B-B14F-4D97-AF65-F5344CB8AC3E}">
        <p14:creationId xmlns:p14="http://schemas.microsoft.com/office/powerpoint/2010/main" val="1672262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E6CE8-8B6A-CE3D-AF7E-6535FE5DB794}"/>
              </a:ext>
            </a:extLst>
          </p:cNvPr>
          <p:cNvSpPr>
            <a:spLocks noGrp="1"/>
          </p:cNvSpPr>
          <p:nvPr>
            <p:ph type="title"/>
          </p:nvPr>
        </p:nvSpPr>
        <p:spPr/>
        <p:txBody>
          <a:bodyPr>
            <a:normAutofit fontScale="90000"/>
          </a:bodyPr>
          <a:lstStyle/>
          <a:p>
            <a:r>
              <a:rPr lang="en-GB" dirty="0"/>
              <a:t>Time Complexity of Bellman-Ford Algorithm</a:t>
            </a:r>
            <a:endParaRPr lang="en-SE" dirty="0"/>
          </a:p>
        </p:txBody>
      </p:sp>
      <p:sp>
        <p:nvSpPr>
          <p:cNvPr id="3" name="Content Placeholder 2">
            <a:extLst>
              <a:ext uri="{FF2B5EF4-FFF2-40B4-BE49-F238E27FC236}">
                <a16:creationId xmlns:a16="http://schemas.microsoft.com/office/drawing/2014/main" id="{A36A016E-B402-5607-4562-E1E0B9F59234}"/>
              </a:ext>
            </a:extLst>
          </p:cNvPr>
          <p:cNvSpPr>
            <a:spLocks noGrp="1"/>
          </p:cNvSpPr>
          <p:nvPr>
            <p:ph idx="1"/>
          </p:nvPr>
        </p:nvSpPr>
        <p:spPr/>
        <p:txBody>
          <a:bodyPr/>
          <a:lstStyle/>
          <a:p>
            <a:r>
              <a:rPr lang="en-GB" dirty="0"/>
              <a:t>Time complexity for connected graph: </a:t>
            </a:r>
          </a:p>
          <a:p>
            <a:r>
              <a:rPr lang="en-GB" dirty="0"/>
              <a:t>Best Case: O(|E|), when distance array after 1st and 2nd relaxation are same , we can simply stop further processing after one iteration</a:t>
            </a:r>
          </a:p>
          <a:p>
            <a:r>
              <a:rPr lang="en-GB" dirty="0"/>
              <a:t>Average Case: O(|V|*|E|)</a:t>
            </a:r>
          </a:p>
          <a:p>
            <a:r>
              <a:rPr lang="en-GB" dirty="0"/>
              <a:t>Worst Case: O(|V|*|E|)</a:t>
            </a:r>
          </a:p>
          <a:p>
            <a:pPr lvl="1"/>
            <a:r>
              <a:rPr lang="en-GB" dirty="0"/>
              <a:t>If the graph is complete, the value of E becomes O(|V|</a:t>
            </a:r>
            <a:r>
              <a:rPr lang="en-GB" baseline="30000" dirty="0"/>
              <a:t>2</a:t>
            </a:r>
            <a:r>
              <a:rPr lang="en-GB" dirty="0"/>
              <a:t>). So overall time complexity becomes O(|V|</a:t>
            </a:r>
            <a:r>
              <a:rPr lang="en-GB" baseline="30000" dirty="0"/>
              <a:t>3</a:t>
            </a:r>
            <a:r>
              <a:rPr lang="en-GB" dirty="0"/>
              <a:t>)</a:t>
            </a:r>
          </a:p>
          <a:p>
            <a:endParaRPr lang="en-SE" dirty="0"/>
          </a:p>
        </p:txBody>
      </p:sp>
    </p:spTree>
    <p:extLst>
      <p:ext uri="{BB962C8B-B14F-4D97-AF65-F5344CB8AC3E}">
        <p14:creationId xmlns:p14="http://schemas.microsoft.com/office/powerpoint/2010/main" val="20280785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27A6203E-DA85-6732-6FA5-6B9E7E6E2941}"/>
              </a:ext>
            </a:extLst>
          </p:cNvPr>
          <p:cNvSpPr>
            <a:spLocks noGrp="1" noChangeArrowheads="1"/>
          </p:cNvSpPr>
          <p:nvPr>
            <p:ph type="title"/>
          </p:nvPr>
        </p:nvSpPr>
        <p:spPr/>
        <p:txBody>
          <a:bodyPr/>
          <a:lstStyle/>
          <a:p>
            <a:r>
              <a:rPr lang="en-US" altLang="en-SE" dirty="0"/>
              <a:t>Bellman-Ford Algorithm Example 1</a:t>
            </a:r>
          </a:p>
        </p:txBody>
      </p:sp>
      <p:grpSp>
        <p:nvGrpSpPr>
          <p:cNvPr id="111619" name="Group 3">
            <a:extLst>
              <a:ext uri="{FF2B5EF4-FFF2-40B4-BE49-F238E27FC236}">
                <a16:creationId xmlns:a16="http://schemas.microsoft.com/office/drawing/2014/main" id="{0BD23A85-C588-F263-80FF-67027CCA5E70}"/>
              </a:ext>
            </a:extLst>
          </p:cNvPr>
          <p:cNvGrpSpPr>
            <a:grpSpLocks/>
          </p:cNvGrpSpPr>
          <p:nvPr/>
        </p:nvGrpSpPr>
        <p:grpSpPr bwMode="auto">
          <a:xfrm>
            <a:off x="1143000" y="3276600"/>
            <a:ext cx="533400" cy="533400"/>
            <a:chOff x="1824" y="2736"/>
            <a:chExt cx="336" cy="336"/>
          </a:xfrm>
        </p:grpSpPr>
        <p:sp>
          <p:nvSpPr>
            <p:cNvPr id="111620" name="Oval 4">
              <a:extLst>
                <a:ext uri="{FF2B5EF4-FFF2-40B4-BE49-F238E27FC236}">
                  <a16:creationId xmlns:a16="http://schemas.microsoft.com/office/drawing/2014/main" id="{0FC06E1F-9776-A21B-24EA-15424A88A6E5}"/>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21" name="Text Box 5">
              <a:extLst>
                <a:ext uri="{FF2B5EF4-FFF2-40B4-BE49-F238E27FC236}">
                  <a16:creationId xmlns:a16="http://schemas.microsoft.com/office/drawing/2014/main" id="{10A29E00-CC28-0C39-E012-D83999EE608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1622" name="Group 6">
            <a:extLst>
              <a:ext uri="{FF2B5EF4-FFF2-40B4-BE49-F238E27FC236}">
                <a16:creationId xmlns:a16="http://schemas.microsoft.com/office/drawing/2014/main" id="{DC4613F9-1A06-6FA4-E784-0505772069A9}"/>
              </a:ext>
            </a:extLst>
          </p:cNvPr>
          <p:cNvGrpSpPr>
            <a:grpSpLocks/>
          </p:cNvGrpSpPr>
          <p:nvPr/>
        </p:nvGrpSpPr>
        <p:grpSpPr bwMode="auto">
          <a:xfrm>
            <a:off x="2057400" y="1981200"/>
            <a:ext cx="533400" cy="533400"/>
            <a:chOff x="1824" y="2736"/>
            <a:chExt cx="336" cy="336"/>
          </a:xfrm>
        </p:grpSpPr>
        <p:sp>
          <p:nvSpPr>
            <p:cNvPr id="111623" name="Oval 7">
              <a:extLst>
                <a:ext uri="{FF2B5EF4-FFF2-40B4-BE49-F238E27FC236}">
                  <a16:creationId xmlns:a16="http://schemas.microsoft.com/office/drawing/2014/main" id="{35F9B019-E567-617F-0E47-68FAC7926370}"/>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24" name="Text Box 8">
              <a:extLst>
                <a:ext uri="{FF2B5EF4-FFF2-40B4-BE49-F238E27FC236}">
                  <a16:creationId xmlns:a16="http://schemas.microsoft.com/office/drawing/2014/main" id="{FFF2AAE8-AE9B-F8A5-1BB6-81CBE0068BB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1625" name="Group 9">
            <a:extLst>
              <a:ext uri="{FF2B5EF4-FFF2-40B4-BE49-F238E27FC236}">
                <a16:creationId xmlns:a16="http://schemas.microsoft.com/office/drawing/2014/main" id="{87F0AFEA-1E29-22F1-2D59-CCC75CC878EE}"/>
              </a:ext>
            </a:extLst>
          </p:cNvPr>
          <p:cNvGrpSpPr>
            <a:grpSpLocks/>
          </p:cNvGrpSpPr>
          <p:nvPr/>
        </p:nvGrpSpPr>
        <p:grpSpPr bwMode="auto">
          <a:xfrm>
            <a:off x="1143000" y="4495800"/>
            <a:ext cx="533400" cy="533400"/>
            <a:chOff x="1824" y="2736"/>
            <a:chExt cx="336" cy="336"/>
          </a:xfrm>
        </p:grpSpPr>
        <p:sp>
          <p:nvSpPr>
            <p:cNvPr id="111626" name="Oval 10">
              <a:extLst>
                <a:ext uri="{FF2B5EF4-FFF2-40B4-BE49-F238E27FC236}">
                  <a16:creationId xmlns:a16="http://schemas.microsoft.com/office/drawing/2014/main" id="{3013D2E4-B9FA-6C7F-6B67-0EC73A72BA2D}"/>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27" name="Text Box 11">
              <a:extLst>
                <a:ext uri="{FF2B5EF4-FFF2-40B4-BE49-F238E27FC236}">
                  <a16:creationId xmlns:a16="http://schemas.microsoft.com/office/drawing/2014/main" id="{86F1A5F2-6BCE-4EBF-407A-821BB3D294C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1628" name="Group 12">
            <a:extLst>
              <a:ext uri="{FF2B5EF4-FFF2-40B4-BE49-F238E27FC236}">
                <a16:creationId xmlns:a16="http://schemas.microsoft.com/office/drawing/2014/main" id="{88BE3AE0-31C0-0DF6-923C-62B43B2FEBAF}"/>
              </a:ext>
            </a:extLst>
          </p:cNvPr>
          <p:cNvGrpSpPr>
            <a:grpSpLocks/>
          </p:cNvGrpSpPr>
          <p:nvPr/>
        </p:nvGrpSpPr>
        <p:grpSpPr bwMode="auto">
          <a:xfrm>
            <a:off x="2209800" y="5334000"/>
            <a:ext cx="533400" cy="533400"/>
            <a:chOff x="1824" y="2736"/>
            <a:chExt cx="336" cy="336"/>
          </a:xfrm>
        </p:grpSpPr>
        <p:sp>
          <p:nvSpPr>
            <p:cNvPr id="111629" name="Oval 13">
              <a:extLst>
                <a:ext uri="{FF2B5EF4-FFF2-40B4-BE49-F238E27FC236}">
                  <a16:creationId xmlns:a16="http://schemas.microsoft.com/office/drawing/2014/main" id="{CC446A44-69FF-9240-573E-736C073FEBE5}"/>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30" name="Text Box 14">
              <a:extLst>
                <a:ext uri="{FF2B5EF4-FFF2-40B4-BE49-F238E27FC236}">
                  <a16:creationId xmlns:a16="http://schemas.microsoft.com/office/drawing/2014/main" id="{1A9AB6B4-09AC-00C5-B33F-DD43B9BEF6E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1631" name="Group 15">
            <a:extLst>
              <a:ext uri="{FF2B5EF4-FFF2-40B4-BE49-F238E27FC236}">
                <a16:creationId xmlns:a16="http://schemas.microsoft.com/office/drawing/2014/main" id="{7A8331A1-124C-6A82-5D81-A1BED60E7D22}"/>
              </a:ext>
            </a:extLst>
          </p:cNvPr>
          <p:cNvGrpSpPr>
            <a:grpSpLocks/>
          </p:cNvGrpSpPr>
          <p:nvPr/>
        </p:nvGrpSpPr>
        <p:grpSpPr bwMode="auto">
          <a:xfrm>
            <a:off x="3505200" y="1981200"/>
            <a:ext cx="533400" cy="533400"/>
            <a:chOff x="1824" y="2736"/>
            <a:chExt cx="336" cy="336"/>
          </a:xfrm>
        </p:grpSpPr>
        <p:sp>
          <p:nvSpPr>
            <p:cNvPr id="111632" name="Oval 16">
              <a:extLst>
                <a:ext uri="{FF2B5EF4-FFF2-40B4-BE49-F238E27FC236}">
                  <a16:creationId xmlns:a16="http://schemas.microsoft.com/office/drawing/2014/main" id="{D170AADD-74AF-BB37-2F53-6DAA58726014}"/>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33" name="Text Box 17">
              <a:extLst>
                <a:ext uri="{FF2B5EF4-FFF2-40B4-BE49-F238E27FC236}">
                  <a16:creationId xmlns:a16="http://schemas.microsoft.com/office/drawing/2014/main" id="{4BF54F9C-5383-2155-AD46-19CDB50F213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1634" name="Group 18">
            <a:extLst>
              <a:ext uri="{FF2B5EF4-FFF2-40B4-BE49-F238E27FC236}">
                <a16:creationId xmlns:a16="http://schemas.microsoft.com/office/drawing/2014/main" id="{B8A7ED17-C65D-FC25-4B3D-F01448E1894F}"/>
              </a:ext>
            </a:extLst>
          </p:cNvPr>
          <p:cNvGrpSpPr>
            <a:grpSpLocks/>
          </p:cNvGrpSpPr>
          <p:nvPr/>
        </p:nvGrpSpPr>
        <p:grpSpPr bwMode="auto">
          <a:xfrm>
            <a:off x="3733800" y="5334000"/>
            <a:ext cx="533400" cy="533400"/>
            <a:chOff x="1824" y="2736"/>
            <a:chExt cx="336" cy="336"/>
          </a:xfrm>
        </p:grpSpPr>
        <p:sp>
          <p:nvSpPr>
            <p:cNvPr id="111635" name="Oval 19">
              <a:extLst>
                <a:ext uri="{FF2B5EF4-FFF2-40B4-BE49-F238E27FC236}">
                  <a16:creationId xmlns:a16="http://schemas.microsoft.com/office/drawing/2014/main" id="{AFA854F8-C9F5-1A59-69C6-BA8B6938A26D}"/>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36" name="Text Box 20">
              <a:extLst>
                <a:ext uri="{FF2B5EF4-FFF2-40B4-BE49-F238E27FC236}">
                  <a16:creationId xmlns:a16="http://schemas.microsoft.com/office/drawing/2014/main" id="{1D27033B-EECD-2B1E-0CC5-45C3A862FD46}"/>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1637" name="Group 21">
            <a:extLst>
              <a:ext uri="{FF2B5EF4-FFF2-40B4-BE49-F238E27FC236}">
                <a16:creationId xmlns:a16="http://schemas.microsoft.com/office/drawing/2014/main" id="{1DC298A4-15D7-9C1F-06B1-13413293A69C}"/>
              </a:ext>
            </a:extLst>
          </p:cNvPr>
          <p:cNvGrpSpPr>
            <a:grpSpLocks/>
          </p:cNvGrpSpPr>
          <p:nvPr/>
        </p:nvGrpSpPr>
        <p:grpSpPr bwMode="auto">
          <a:xfrm>
            <a:off x="4648200" y="3200400"/>
            <a:ext cx="533400" cy="533400"/>
            <a:chOff x="1824" y="2736"/>
            <a:chExt cx="336" cy="336"/>
          </a:xfrm>
        </p:grpSpPr>
        <p:sp>
          <p:nvSpPr>
            <p:cNvPr id="111638" name="Oval 22">
              <a:extLst>
                <a:ext uri="{FF2B5EF4-FFF2-40B4-BE49-F238E27FC236}">
                  <a16:creationId xmlns:a16="http://schemas.microsoft.com/office/drawing/2014/main" id="{2E187C95-472B-F139-7232-B52E7983A4FA}"/>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39" name="Text Box 23">
              <a:extLst>
                <a:ext uri="{FF2B5EF4-FFF2-40B4-BE49-F238E27FC236}">
                  <a16:creationId xmlns:a16="http://schemas.microsoft.com/office/drawing/2014/main" id="{13ECD755-2D79-6838-925F-195D5E7E216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1640" name="Group 24">
            <a:extLst>
              <a:ext uri="{FF2B5EF4-FFF2-40B4-BE49-F238E27FC236}">
                <a16:creationId xmlns:a16="http://schemas.microsoft.com/office/drawing/2014/main" id="{5D383BBD-4095-ECCA-CB42-CBBC8EF9EB5B}"/>
              </a:ext>
            </a:extLst>
          </p:cNvPr>
          <p:cNvGrpSpPr>
            <a:grpSpLocks/>
          </p:cNvGrpSpPr>
          <p:nvPr/>
        </p:nvGrpSpPr>
        <p:grpSpPr bwMode="auto">
          <a:xfrm>
            <a:off x="4724400" y="4419600"/>
            <a:ext cx="533400" cy="533400"/>
            <a:chOff x="1824" y="2736"/>
            <a:chExt cx="336" cy="336"/>
          </a:xfrm>
        </p:grpSpPr>
        <p:sp>
          <p:nvSpPr>
            <p:cNvPr id="111641" name="Oval 25">
              <a:extLst>
                <a:ext uri="{FF2B5EF4-FFF2-40B4-BE49-F238E27FC236}">
                  <a16:creationId xmlns:a16="http://schemas.microsoft.com/office/drawing/2014/main" id="{28B06D21-BB77-A7A4-F23B-AA17955B3997}"/>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42" name="Text Box 26">
              <a:extLst>
                <a:ext uri="{FF2B5EF4-FFF2-40B4-BE49-F238E27FC236}">
                  <a16:creationId xmlns:a16="http://schemas.microsoft.com/office/drawing/2014/main" id="{C07D9FD3-0A74-CBCB-D7E0-7A36AD98B5A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1643" name="Line 27">
            <a:extLst>
              <a:ext uri="{FF2B5EF4-FFF2-40B4-BE49-F238E27FC236}">
                <a16:creationId xmlns:a16="http://schemas.microsoft.com/office/drawing/2014/main" id="{ED3B91ED-790F-E758-4F29-0DA83A0E5963}"/>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44" name="Line 28">
            <a:extLst>
              <a:ext uri="{FF2B5EF4-FFF2-40B4-BE49-F238E27FC236}">
                <a16:creationId xmlns:a16="http://schemas.microsoft.com/office/drawing/2014/main" id="{96C4DA99-3F45-84AE-1B8E-3ABF6B683D77}"/>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45" name="Line 29">
            <a:extLst>
              <a:ext uri="{FF2B5EF4-FFF2-40B4-BE49-F238E27FC236}">
                <a16:creationId xmlns:a16="http://schemas.microsoft.com/office/drawing/2014/main" id="{35D355DE-99C9-6680-27CA-1E32D7E579A3}"/>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46" name="Line 30">
            <a:extLst>
              <a:ext uri="{FF2B5EF4-FFF2-40B4-BE49-F238E27FC236}">
                <a16:creationId xmlns:a16="http://schemas.microsoft.com/office/drawing/2014/main" id="{0760D641-9524-F54C-B6A5-2DFBBA61A9BE}"/>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47" name="Line 31">
            <a:extLst>
              <a:ext uri="{FF2B5EF4-FFF2-40B4-BE49-F238E27FC236}">
                <a16:creationId xmlns:a16="http://schemas.microsoft.com/office/drawing/2014/main" id="{56E962DD-1A04-896D-53C8-4378CA41F154}"/>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48" name="Line 32">
            <a:extLst>
              <a:ext uri="{FF2B5EF4-FFF2-40B4-BE49-F238E27FC236}">
                <a16:creationId xmlns:a16="http://schemas.microsoft.com/office/drawing/2014/main" id="{FBCED026-ECDC-47AD-7A4A-D38EFBF6205C}"/>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49" name="Line 33">
            <a:extLst>
              <a:ext uri="{FF2B5EF4-FFF2-40B4-BE49-F238E27FC236}">
                <a16:creationId xmlns:a16="http://schemas.microsoft.com/office/drawing/2014/main" id="{1DEFB9F9-DCF3-7792-5C67-7AFA78AF4543}"/>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50" name="Line 34">
            <a:extLst>
              <a:ext uri="{FF2B5EF4-FFF2-40B4-BE49-F238E27FC236}">
                <a16:creationId xmlns:a16="http://schemas.microsoft.com/office/drawing/2014/main" id="{782B0E45-0D1B-0A7F-0162-943D5DBBC346}"/>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51" name="Line 35">
            <a:extLst>
              <a:ext uri="{FF2B5EF4-FFF2-40B4-BE49-F238E27FC236}">
                <a16:creationId xmlns:a16="http://schemas.microsoft.com/office/drawing/2014/main" id="{D89D5823-08C8-1CD4-67AF-CC5D28475927}"/>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52" name="Line 36">
            <a:extLst>
              <a:ext uri="{FF2B5EF4-FFF2-40B4-BE49-F238E27FC236}">
                <a16:creationId xmlns:a16="http://schemas.microsoft.com/office/drawing/2014/main" id="{B8673F1F-468A-1EE9-2434-1B4304D5983C}"/>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53" name="Line 37">
            <a:extLst>
              <a:ext uri="{FF2B5EF4-FFF2-40B4-BE49-F238E27FC236}">
                <a16:creationId xmlns:a16="http://schemas.microsoft.com/office/drawing/2014/main" id="{89FC5E82-F9EF-B79F-9501-5296C30AF52B}"/>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54" name="Text Box 38">
            <a:extLst>
              <a:ext uri="{FF2B5EF4-FFF2-40B4-BE49-F238E27FC236}">
                <a16:creationId xmlns:a16="http://schemas.microsoft.com/office/drawing/2014/main" id="{A715325B-2874-2285-EA20-4E9BF8B8EEA7}"/>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1655" name="Text Box 39">
            <a:extLst>
              <a:ext uri="{FF2B5EF4-FFF2-40B4-BE49-F238E27FC236}">
                <a16:creationId xmlns:a16="http://schemas.microsoft.com/office/drawing/2014/main" id="{AD6E8769-3D3D-19F1-1A41-95C3CEEE7A9E}"/>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1656" name="Text Box 40">
            <a:extLst>
              <a:ext uri="{FF2B5EF4-FFF2-40B4-BE49-F238E27FC236}">
                <a16:creationId xmlns:a16="http://schemas.microsoft.com/office/drawing/2014/main" id="{997C495D-7BC5-60FC-1235-8ECD7D9E51C3}"/>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1657" name="Text Box 41">
            <a:extLst>
              <a:ext uri="{FF2B5EF4-FFF2-40B4-BE49-F238E27FC236}">
                <a16:creationId xmlns:a16="http://schemas.microsoft.com/office/drawing/2014/main" id="{A3A25F11-42C6-E8A4-7305-CB0FABB35EE8}"/>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1658" name="Text Box 42">
            <a:extLst>
              <a:ext uri="{FF2B5EF4-FFF2-40B4-BE49-F238E27FC236}">
                <a16:creationId xmlns:a16="http://schemas.microsoft.com/office/drawing/2014/main" id="{9E6861C3-F215-C858-A103-20FA0ECA80B5}"/>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1659" name="Text Box 43">
            <a:extLst>
              <a:ext uri="{FF2B5EF4-FFF2-40B4-BE49-F238E27FC236}">
                <a16:creationId xmlns:a16="http://schemas.microsoft.com/office/drawing/2014/main" id="{73FB4083-68E3-D962-2E00-B3F493B31B6C}"/>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1660" name="Text Box 44">
            <a:extLst>
              <a:ext uri="{FF2B5EF4-FFF2-40B4-BE49-F238E27FC236}">
                <a16:creationId xmlns:a16="http://schemas.microsoft.com/office/drawing/2014/main" id="{CCD66E5C-714B-DD81-0CDA-D328EA152B2E}"/>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1661" name="Text Box 45">
            <a:extLst>
              <a:ext uri="{FF2B5EF4-FFF2-40B4-BE49-F238E27FC236}">
                <a16:creationId xmlns:a16="http://schemas.microsoft.com/office/drawing/2014/main" id="{BE7BF345-98D5-A647-4B70-A4888A3EC06F}"/>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1662" name="Text Box 46">
            <a:extLst>
              <a:ext uri="{FF2B5EF4-FFF2-40B4-BE49-F238E27FC236}">
                <a16:creationId xmlns:a16="http://schemas.microsoft.com/office/drawing/2014/main" id="{750828A6-95AE-36D6-7846-C3103CA8366F}"/>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1663" name="Text Box 47">
            <a:extLst>
              <a:ext uri="{FF2B5EF4-FFF2-40B4-BE49-F238E27FC236}">
                <a16:creationId xmlns:a16="http://schemas.microsoft.com/office/drawing/2014/main" id="{07B747A9-F52D-F4CC-812E-05029A60560E}"/>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1664" name="Text Box 48">
            <a:extLst>
              <a:ext uri="{FF2B5EF4-FFF2-40B4-BE49-F238E27FC236}">
                <a16:creationId xmlns:a16="http://schemas.microsoft.com/office/drawing/2014/main" id="{BEBEBC11-315D-7444-EF05-5A6A51A62F90}"/>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1665" name="Text Box 49">
            <a:extLst>
              <a:ext uri="{FF2B5EF4-FFF2-40B4-BE49-F238E27FC236}">
                <a16:creationId xmlns:a16="http://schemas.microsoft.com/office/drawing/2014/main" id="{072A4599-FCAC-7C54-E034-485006B89A1E}"/>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1666" name="Text Box 50">
            <a:extLst>
              <a:ext uri="{FF2B5EF4-FFF2-40B4-BE49-F238E27FC236}">
                <a16:creationId xmlns:a16="http://schemas.microsoft.com/office/drawing/2014/main" id="{8901BA87-FA61-8C92-3D52-5767F3753DFE}"/>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1667" name="Text Box 51">
            <a:extLst>
              <a:ext uri="{FF2B5EF4-FFF2-40B4-BE49-F238E27FC236}">
                <a16:creationId xmlns:a16="http://schemas.microsoft.com/office/drawing/2014/main" id="{490F4A9F-0C99-F854-30C2-626464D9C3BF}"/>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1668" name="Text Box 52">
            <a:extLst>
              <a:ext uri="{FF2B5EF4-FFF2-40B4-BE49-F238E27FC236}">
                <a16:creationId xmlns:a16="http://schemas.microsoft.com/office/drawing/2014/main" id="{7981E412-08AA-2896-DAA7-94CB08BE52BC}"/>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1669" name="Text Box 53">
            <a:extLst>
              <a:ext uri="{FF2B5EF4-FFF2-40B4-BE49-F238E27FC236}">
                <a16:creationId xmlns:a16="http://schemas.microsoft.com/office/drawing/2014/main" id="{92FB5CB7-F698-613B-C150-08F1665B1569}"/>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1670" name="Text Box 54">
            <a:extLst>
              <a:ext uri="{FF2B5EF4-FFF2-40B4-BE49-F238E27FC236}">
                <a16:creationId xmlns:a16="http://schemas.microsoft.com/office/drawing/2014/main" id="{D0620690-FF1E-72B4-6212-DDF737313577}"/>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1671" name="Text Box 55">
            <a:extLst>
              <a:ext uri="{FF2B5EF4-FFF2-40B4-BE49-F238E27FC236}">
                <a16:creationId xmlns:a16="http://schemas.microsoft.com/office/drawing/2014/main" id="{D6156CCB-70A2-E835-E4AE-3D8BFAC34954}"/>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1672" name="Text Box 56">
            <a:extLst>
              <a:ext uri="{FF2B5EF4-FFF2-40B4-BE49-F238E27FC236}">
                <a16:creationId xmlns:a16="http://schemas.microsoft.com/office/drawing/2014/main" id="{A638937C-A419-0E5F-FD8A-45F84BB805F8}"/>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1673" name="Text Box 57">
            <a:extLst>
              <a:ext uri="{FF2B5EF4-FFF2-40B4-BE49-F238E27FC236}">
                <a16:creationId xmlns:a16="http://schemas.microsoft.com/office/drawing/2014/main" id="{81E91543-9046-D609-3292-A3103A59A9A3}"/>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0</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DB02F1B0-C9A4-5584-29F5-773864936FD7}"/>
              </a:ext>
            </a:extLst>
          </p:cNvPr>
          <p:cNvSpPr>
            <a:spLocks noGrp="1" noChangeArrowheads="1"/>
          </p:cNvSpPr>
          <p:nvPr>
            <p:ph type="title"/>
          </p:nvPr>
        </p:nvSpPr>
        <p:spPr/>
        <p:txBody>
          <a:bodyPr/>
          <a:lstStyle/>
          <a:p>
            <a:r>
              <a:rPr lang="en-US" altLang="en-SE" dirty="0"/>
              <a:t>Bellman-Ford Algorithm Example 1</a:t>
            </a:r>
          </a:p>
        </p:txBody>
      </p:sp>
      <p:grpSp>
        <p:nvGrpSpPr>
          <p:cNvPr id="113667" name="Group 3">
            <a:extLst>
              <a:ext uri="{FF2B5EF4-FFF2-40B4-BE49-F238E27FC236}">
                <a16:creationId xmlns:a16="http://schemas.microsoft.com/office/drawing/2014/main" id="{734D30A3-8B88-DE1D-18C3-E34D306E560B}"/>
              </a:ext>
            </a:extLst>
          </p:cNvPr>
          <p:cNvGrpSpPr>
            <a:grpSpLocks/>
          </p:cNvGrpSpPr>
          <p:nvPr/>
        </p:nvGrpSpPr>
        <p:grpSpPr bwMode="auto">
          <a:xfrm>
            <a:off x="1143000" y="3276600"/>
            <a:ext cx="533400" cy="533400"/>
            <a:chOff x="1824" y="2736"/>
            <a:chExt cx="336" cy="336"/>
          </a:xfrm>
        </p:grpSpPr>
        <p:sp>
          <p:nvSpPr>
            <p:cNvPr id="113668" name="Oval 4">
              <a:extLst>
                <a:ext uri="{FF2B5EF4-FFF2-40B4-BE49-F238E27FC236}">
                  <a16:creationId xmlns:a16="http://schemas.microsoft.com/office/drawing/2014/main" id="{F12E4A50-985E-7BF5-87D5-4FF881160111}"/>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69" name="Text Box 5">
              <a:extLst>
                <a:ext uri="{FF2B5EF4-FFF2-40B4-BE49-F238E27FC236}">
                  <a16:creationId xmlns:a16="http://schemas.microsoft.com/office/drawing/2014/main" id="{E4DC716A-EA1A-D01A-0C7D-D91281EE875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3670" name="Group 6">
            <a:extLst>
              <a:ext uri="{FF2B5EF4-FFF2-40B4-BE49-F238E27FC236}">
                <a16:creationId xmlns:a16="http://schemas.microsoft.com/office/drawing/2014/main" id="{B61E4F7E-F9D1-9230-4CE8-8637F7ED353E}"/>
              </a:ext>
            </a:extLst>
          </p:cNvPr>
          <p:cNvGrpSpPr>
            <a:grpSpLocks/>
          </p:cNvGrpSpPr>
          <p:nvPr/>
        </p:nvGrpSpPr>
        <p:grpSpPr bwMode="auto">
          <a:xfrm>
            <a:off x="2057400" y="1981200"/>
            <a:ext cx="533400" cy="533400"/>
            <a:chOff x="1824" y="2736"/>
            <a:chExt cx="336" cy="336"/>
          </a:xfrm>
        </p:grpSpPr>
        <p:sp>
          <p:nvSpPr>
            <p:cNvPr id="113671" name="Oval 7">
              <a:extLst>
                <a:ext uri="{FF2B5EF4-FFF2-40B4-BE49-F238E27FC236}">
                  <a16:creationId xmlns:a16="http://schemas.microsoft.com/office/drawing/2014/main" id="{E712270C-5C76-5A57-350E-0263527E57C7}"/>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72" name="Text Box 8">
              <a:extLst>
                <a:ext uri="{FF2B5EF4-FFF2-40B4-BE49-F238E27FC236}">
                  <a16:creationId xmlns:a16="http://schemas.microsoft.com/office/drawing/2014/main" id="{DDB0E8E3-F0CD-7957-6412-3D5F8BBABE2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3673" name="Group 9">
            <a:extLst>
              <a:ext uri="{FF2B5EF4-FFF2-40B4-BE49-F238E27FC236}">
                <a16:creationId xmlns:a16="http://schemas.microsoft.com/office/drawing/2014/main" id="{108BCF87-DBD5-C04C-05F6-C06C3DF6FD68}"/>
              </a:ext>
            </a:extLst>
          </p:cNvPr>
          <p:cNvGrpSpPr>
            <a:grpSpLocks/>
          </p:cNvGrpSpPr>
          <p:nvPr/>
        </p:nvGrpSpPr>
        <p:grpSpPr bwMode="auto">
          <a:xfrm>
            <a:off x="1143000" y="4495800"/>
            <a:ext cx="533400" cy="533400"/>
            <a:chOff x="1824" y="2736"/>
            <a:chExt cx="336" cy="336"/>
          </a:xfrm>
        </p:grpSpPr>
        <p:sp>
          <p:nvSpPr>
            <p:cNvPr id="113674" name="Oval 10">
              <a:extLst>
                <a:ext uri="{FF2B5EF4-FFF2-40B4-BE49-F238E27FC236}">
                  <a16:creationId xmlns:a16="http://schemas.microsoft.com/office/drawing/2014/main" id="{88369BCE-9642-FE15-AB8E-396A266A4500}"/>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75" name="Text Box 11">
              <a:extLst>
                <a:ext uri="{FF2B5EF4-FFF2-40B4-BE49-F238E27FC236}">
                  <a16:creationId xmlns:a16="http://schemas.microsoft.com/office/drawing/2014/main" id="{4787F8F1-1A83-D3C7-D232-EFFB536585A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3676" name="Group 12">
            <a:extLst>
              <a:ext uri="{FF2B5EF4-FFF2-40B4-BE49-F238E27FC236}">
                <a16:creationId xmlns:a16="http://schemas.microsoft.com/office/drawing/2014/main" id="{5A81B19F-D998-9B96-539C-B6335F2E9679}"/>
              </a:ext>
            </a:extLst>
          </p:cNvPr>
          <p:cNvGrpSpPr>
            <a:grpSpLocks/>
          </p:cNvGrpSpPr>
          <p:nvPr/>
        </p:nvGrpSpPr>
        <p:grpSpPr bwMode="auto">
          <a:xfrm>
            <a:off x="2209800" y="5334000"/>
            <a:ext cx="533400" cy="533400"/>
            <a:chOff x="1824" y="2736"/>
            <a:chExt cx="336" cy="336"/>
          </a:xfrm>
        </p:grpSpPr>
        <p:sp>
          <p:nvSpPr>
            <p:cNvPr id="113677" name="Oval 13">
              <a:extLst>
                <a:ext uri="{FF2B5EF4-FFF2-40B4-BE49-F238E27FC236}">
                  <a16:creationId xmlns:a16="http://schemas.microsoft.com/office/drawing/2014/main" id="{6D4B9D61-4B91-57FE-3E6A-9224FEE60D3E}"/>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78" name="Text Box 14">
              <a:extLst>
                <a:ext uri="{FF2B5EF4-FFF2-40B4-BE49-F238E27FC236}">
                  <a16:creationId xmlns:a16="http://schemas.microsoft.com/office/drawing/2014/main" id="{925BD45B-7643-E951-3F24-4A0EAD188B8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3679" name="Group 15">
            <a:extLst>
              <a:ext uri="{FF2B5EF4-FFF2-40B4-BE49-F238E27FC236}">
                <a16:creationId xmlns:a16="http://schemas.microsoft.com/office/drawing/2014/main" id="{5946625C-4E8B-3C9A-7993-5B262812A034}"/>
              </a:ext>
            </a:extLst>
          </p:cNvPr>
          <p:cNvGrpSpPr>
            <a:grpSpLocks/>
          </p:cNvGrpSpPr>
          <p:nvPr/>
        </p:nvGrpSpPr>
        <p:grpSpPr bwMode="auto">
          <a:xfrm>
            <a:off x="3505200" y="1981200"/>
            <a:ext cx="533400" cy="533400"/>
            <a:chOff x="1824" y="2736"/>
            <a:chExt cx="336" cy="336"/>
          </a:xfrm>
        </p:grpSpPr>
        <p:sp>
          <p:nvSpPr>
            <p:cNvPr id="113680" name="Oval 16">
              <a:extLst>
                <a:ext uri="{FF2B5EF4-FFF2-40B4-BE49-F238E27FC236}">
                  <a16:creationId xmlns:a16="http://schemas.microsoft.com/office/drawing/2014/main" id="{640BB4B0-4739-6A40-8E81-C5263DC181C6}"/>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81" name="Text Box 17">
              <a:extLst>
                <a:ext uri="{FF2B5EF4-FFF2-40B4-BE49-F238E27FC236}">
                  <a16:creationId xmlns:a16="http://schemas.microsoft.com/office/drawing/2014/main" id="{D21A1EF3-5330-8DAD-7CA4-D97B99F99F2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3682" name="Group 18">
            <a:extLst>
              <a:ext uri="{FF2B5EF4-FFF2-40B4-BE49-F238E27FC236}">
                <a16:creationId xmlns:a16="http://schemas.microsoft.com/office/drawing/2014/main" id="{4F11512D-219F-AA48-8BEB-E3F59CC2AB7E}"/>
              </a:ext>
            </a:extLst>
          </p:cNvPr>
          <p:cNvGrpSpPr>
            <a:grpSpLocks/>
          </p:cNvGrpSpPr>
          <p:nvPr/>
        </p:nvGrpSpPr>
        <p:grpSpPr bwMode="auto">
          <a:xfrm>
            <a:off x="3733800" y="5334000"/>
            <a:ext cx="533400" cy="533400"/>
            <a:chOff x="1824" y="2736"/>
            <a:chExt cx="336" cy="336"/>
          </a:xfrm>
        </p:grpSpPr>
        <p:sp>
          <p:nvSpPr>
            <p:cNvPr id="113683" name="Oval 19">
              <a:extLst>
                <a:ext uri="{FF2B5EF4-FFF2-40B4-BE49-F238E27FC236}">
                  <a16:creationId xmlns:a16="http://schemas.microsoft.com/office/drawing/2014/main" id="{A9B586C5-CE7D-E8FE-1D8B-790FC20CE95D}"/>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84" name="Text Box 20">
              <a:extLst>
                <a:ext uri="{FF2B5EF4-FFF2-40B4-BE49-F238E27FC236}">
                  <a16:creationId xmlns:a16="http://schemas.microsoft.com/office/drawing/2014/main" id="{F5EDABCB-C4F8-FEF7-E263-2EE4A4C8370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3685" name="Group 21">
            <a:extLst>
              <a:ext uri="{FF2B5EF4-FFF2-40B4-BE49-F238E27FC236}">
                <a16:creationId xmlns:a16="http://schemas.microsoft.com/office/drawing/2014/main" id="{B23719F5-17A4-EF5C-FEC2-0ECF5F1D2DE3}"/>
              </a:ext>
            </a:extLst>
          </p:cNvPr>
          <p:cNvGrpSpPr>
            <a:grpSpLocks/>
          </p:cNvGrpSpPr>
          <p:nvPr/>
        </p:nvGrpSpPr>
        <p:grpSpPr bwMode="auto">
          <a:xfrm>
            <a:off x="4648200" y="3200400"/>
            <a:ext cx="533400" cy="533400"/>
            <a:chOff x="1824" y="2736"/>
            <a:chExt cx="336" cy="336"/>
          </a:xfrm>
        </p:grpSpPr>
        <p:sp>
          <p:nvSpPr>
            <p:cNvPr id="113686" name="Oval 22">
              <a:extLst>
                <a:ext uri="{FF2B5EF4-FFF2-40B4-BE49-F238E27FC236}">
                  <a16:creationId xmlns:a16="http://schemas.microsoft.com/office/drawing/2014/main" id="{228E5CC6-A3F5-055D-1B0F-A32C42181C1A}"/>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87" name="Text Box 23">
              <a:extLst>
                <a:ext uri="{FF2B5EF4-FFF2-40B4-BE49-F238E27FC236}">
                  <a16:creationId xmlns:a16="http://schemas.microsoft.com/office/drawing/2014/main" id="{D4F05D0D-5CBA-E259-968B-0BE0D6816A4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3688" name="Group 24">
            <a:extLst>
              <a:ext uri="{FF2B5EF4-FFF2-40B4-BE49-F238E27FC236}">
                <a16:creationId xmlns:a16="http://schemas.microsoft.com/office/drawing/2014/main" id="{848B3E23-E596-6057-8B76-C4BE97E7F31F}"/>
              </a:ext>
            </a:extLst>
          </p:cNvPr>
          <p:cNvGrpSpPr>
            <a:grpSpLocks/>
          </p:cNvGrpSpPr>
          <p:nvPr/>
        </p:nvGrpSpPr>
        <p:grpSpPr bwMode="auto">
          <a:xfrm>
            <a:off x="4724400" y="4419600"/>
            <a:ext cx="533400" cy="533400"/>
            <a:chOff x="1824" y="2736"/>
            <a:chExt cx="336" cy="336"/>
          </a:xfrm>
        </p:grpSpPr>
        <p:sp>
          <p:nvSpPr>
            <p:cNvPr id="113689" name="Oval 25">
              <a:extLst>
                <a:ext uri="{FF2B5EF4-FFF2-40B4-BE49-F238E27FC236}">
                  <a16:creationId xmlns:a16="http://schemas.microsoft.com/office/drawing/2014/main" id="{F036067D-1C22-D83F-20E6-0DE48F9E963F}"/>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90" name="Text Box 26">
              <a:extLst>
                <a:ext uri="{FF2B5EF4-FFF2-40B4-BE49-F238E27FC236}">
                  <a16:creationId xmlns:a16="http://schemas.microsoft.com/office/drawing/2014/main" id="{A2D0FD0C-2119-32F7-7223-301603D2ADB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3691" name="Line 27">
            <a:extLst>
              <a:ext uri="{FF2B5EF4-FFF2-40B4-BE49-F238E27FC236}">
                <a16:creationId xmlns:a16="http://schemas.microsoft.com/office/drawing/2014/main" id="{5708900C-495D-FA16-1418-C0DD0D04835B}"/>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2" name="Line 28">
            <a:extLst>
              <a:ext uri="{FF2B5EF4-FFF2-40B4-BE49-F238E27FC236}">
                <a16:creationId xmlns:a16="http://schemas.microsoft.com/office/drawing/2014/main" id="{3293022E-9D26-E221-931F-37A7FABF5A65}"/>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3" name="Line 29">
            <a:extLst>
              <a:ext uri="{FF2B5EF4-FFF2-40B4-BE49-F238E27FC236}">
                <a16:creationId xmlns:a16="http://schemas.microsoft.com/office/drawing/2014/main" id="{4E03098C-EBA2-E085-177D-7ACDD197CA25}"/>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4" name="Line 30">
            <a:extLst>
              <a:ext uri="{FF2B5EF4-FFF2-40B4-BE49-F238E27FC236}">
                <a16:creationId xmlns:a16="http://schemas.microsoft.com/office/drawing/2014/main" id="{0EAC6DFC-5616-41D4-CF82-BED2576E29B9}"/>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5" name="Line 31">
            <a:extLst>
              <a:ext uri="{FF2B5EF4-FFF2-40B4-BE49-F238E27FC236}">
                <a16:creationId xmlns:a16="http://schemas.microsoft.com/office/drawing/2014/main" id="{3C4BC98A-766C-C341-D7C2-18C729BC8759}"/>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6" name="Line 32">
            <a:extLst>
              <a:ext uri="{FF2B5EF4-FFF2-40B4-BE49-F238E27FC236}">
                <a16:creationId xmlns:a16="http://schemas.microsoft.com/office/drawing/2014/main" id="{03DAF6A3-A50B-D5CA-ECF7-A9D1026C6D68}"/>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7" name="Line 33">
            <a:extLst>
              <a:ext uri="{FF2B5EF4-FFF2-40B4-BE49-F238E27FC236}">
                <a16:creationId xmlns:a16="http://schemas.microsoft.com/office/drawing/2014/main" id="{5814CEB2-797D-2F9B-086D-0D2A2D1DEC0A}"/>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8" name="Line 34">
            <a:extLst>
              <a:ext uri="{FF2B5EF4-FFF2-40B4-BE49-F238E27FC236}">
                <a16:creationId xmlns:a16="http://schemas.microsoft.com/office/drawing/2014/main" id="{610F0C1A-608C-C6DF-8212-42E84174C702}"/>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9" name="Line 35">
            <a:extLst>
              <a:ext uri="{FF2B5EF4-FFF2-40B4-BE49-F238E27FC236}">
                <a16:creationId xmlns:a16="http://schemas.microsoft.com/office/drawing/2014/main" id="{42C148F3-6B74-CF80-CB3F-40411CFEC915}"/>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700" name="Line 36">
            <a:extLst>
              <a:ext uri="{FF2B5EF4-FFF2-40B4-BE49-F238E27FC236}">
                <a16:creationId xmlns:a16="http://schemas.microsoft.com/office/drawing/2014/main" id="{4DEA71B0-49E4-D33F-D1EC-1B2BE2EE58F5}"/>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701" name="Line 37">
            <a:extLst>
              <a:ext uri="{FF2B5EF4-FFF2-40B4-BE49-F238E27FC236}">
                <a16:creationId xmlns:a16="http://schemas.microsoft.com/office/drawing/2014/main" id="{A14D286D-BEAD-07D8-B3F7-83F9E3754F3E}"/>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702" name="Text Box 38">
            <a:extLst>
              <a:ext uri="{FF2B5EF4-FFF2-40B4-BE49-F238E27FC236}">
                <a16:creationId xmlns:a16="http://schemas.microsoft.com/office/drawing/2014/main" id="{EA11CF25-6360-9740-FD81-99EF50D667BF}"/>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3703" name="Text Box 39">
            <a:extLst>
              <a:ext uri="{FF2B5EF4-FFF2-40B4-BE49-F238E27FC236}">
                <a16:creationId xmlns:a16="http://schemas.microsoft.com/office/drawing/2014/main" id="{A32B3D9B-937C-B05F-7029-0B68033B3749}"/>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3704" name="Text Box 40">
            <a:extLst>
              <a:ext uri="{FF2B5EF4-FFF2-40B4-BE49-F238E27FC236}">
                <a16:creationId xmlns:a16="http://schemas.microsoft.com/office/drawing/2014/main" id="{907F4571-EDF0-040F-C9C5-10C079C3FB2E}"/>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3705" name="Text Box 41">
            <a:extLst>
              <a:ext uri="{FF2B5EF4-FFF2-40B4-BE49-F238E27FC236}">
                <a16:creationId xmlns:a16="http://schemas.microsoft.com/office/drawing/2014/main" id="{7249E6D3-14DD-B681-9F8E-D5B53DDA8C81}"/>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3706" name="Text Box 42">
            <a:extLst>
              <a:ext uri="{FF2B5EF4-FFF2-40B4-BE49-F238E27FC236}">
                <a16:creationId xmlns:a16="http://schemas.microsoft.com/office/drawing/2014/main" id="{F7C22C36-0365-22A6-F91A-24BBA92E2783}"/>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3707" name="Text Box 43">
            <a:extLst>
              <a:ext uri="{FF2B5EF4-FFF2-40B4-BE49-F238E27FC236}">
                <a16:creationId xmlns:a16="http://schemas.microsoft.com/office/drawing/2014/main" id="{BF74C68D-DE84-8CC1-9BFE-9B78746A1844}"/>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3708" name="Text Box 44">
            <a:extLst>
              <a:ext uri="{FF2B5EF4-FFF2-40B4-BE49-F238E27FC236}">
                <a16:creationId xmlns:a16="http://schemas.microsoft.com/office/drawing/2014/main" id="{8F9029E0-C2E1-D58A-C183-9D43F9639E34}"/>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3709" name="Text Box 45">
            <a:extLst>
              <a:ext uri="{FF2B5EF4-FFF2-40B4-BE49-F238E27FC236}">
                <a16:creationId xmlns:a16="http://schemas.microsoft.com/office/drawing/2014/main" id="{0E920662-479F-E6E1-CF5E-3E74934E8230}"/>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3710" name="Text Box 46">
            <a:extLst>
              <a:ext uri="{FF2B5EF4-FFF2-40B4-BE49-F238E27FC236}">
                <a16:creationId xmlns:a16="http://schemas.microsoft.com/office/drawing/2014/main" id="{9BEF21B7-EF68-542E-B3EA-ABC01185F65C}"/>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3711" name="Text Box 47">
            <a:extLst>
              <a:ext uri="{FF2B5EF4-FFF2-40B4-BE49-F238E27FC236}">
                <a16:creationId xmlns:a16="http://schemas.microsoft.com/office/drawing/2014/main" id="{9A87DB76-D25B-582E-1162-8569C26265A9}"/>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3712" name="Text Box 48">
            <a:extLst>
              <a:ext uri="{FF2B5EF4-FFF2-40B4-BE49-F238E27FC236}">
                <a16:creationId xmlns:a16="http://schemas.microsoft.com/office/drawing/2014/main" id="{F5C2BAD9-FB95-841E-F0E8-F4EDA1A48FD5}"/>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3713" name="Text Box 49">
            <a:extLst>
              <a:ext uri="{FF2B5EF4-FFF2-40B4-BE49-F238E27FC236}">
                <a16:creationId xmlns:a16="http://schemas.microsoft.com/office/drawing/2014/main" id="{890502FD-2705-2C8A-61F2-CFD3D3CB25F8}"/>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3714" name="Text Box 50">
            <a:extLst>
              <a:ext uri="{FF2B5EF4-FFF2-40B4-BE49-F238E27FC236}">
                <a16:creationId xmlns:a16="http://schemas.microsoft.com/office/drawing/2014/main" id="{3BB1424E-494E-AEBC-B683-3E6BBEF51E6D}"/>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10</a:t>
            </a:r>
          </a:p>
        </p:txBody>
      </p:sp>
      <p:sp>
        <p:nvSpPr>
          <p:cNvPr id="113715" name="Text Box 51">
            <a:extLst>
              <a:ext uri="{FF2B5EF4-FFF2-40B4-BE49-F238E27FC236}">
                <a16:creationId xmlns:a16="http://schemas.microsoft.com/office/drawing/2014/main" id="{176AF5C2-02DF-DA7F-BF33-CC908FB70D92}"/>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3716" name="Text Box 52">
            <a:extLst>
              <a:ext uri="{FF2B5EF4-FFF2-40B4-BE49-F238E27FC236}">
                <a16:creationId xmlns:a16="http://schemas.microsoft.com/office/drawing/2014/main" id="{977252F2-D1BA-F3BC-F295-93110C77BF48}"/>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3717" name="Text Box 53">
            <a:extLst>
              <a:ext uri="{FF2B5EF4-FFF2-40B4-BE49-F238E27FC236}">
                <a16:creationId xmlns:a16="http://schemas.microsoft.com/office/drawing/2014/main" id="{F828D945-61E5-421B-B6E9-B1FD5B670641}"/>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3718" name="Text Box 54">
            <a:extLst>
              <a:ext uri="{FF2B5EF4-FFF2-40B4-BE49-F238E27FC236}">
                <a16:creationId xmlns:a16="http://schemas.microsoft.com/office/drawing/2014/main" id="{BC6140FD-ED6D-B9DF-EC7B-EB3FDD5E1544}"/>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3719" name="Text Box 55">
            <a:extLst>
              <a:ext uri="{FF2B5EF4-FFF2-40B4-BE49-F238E27FC236}">
                <a16:creationId xmlns:a16="http://schemas.microsoft.com/office/drawing/2014/main" id="{F8481433-7F3F-4EDA-FF0E-20D34BFA0E0E}"/>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3720" name="Text Box 56">
            <a:extLst>
              <a:ext uri="{FF2B5EF4-FFF2-40B4-BE49-F238E27FC236}">
                <a16:creationId xmlns:a16="http://schemas.microsoft.com/office/drawing/2014/main" id="{964B5BBD-9EB8-1A7F-B604-35E76FEDD99A}"/>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8</a:t>
            </a:r>
          </a:p>
        </p:txBody>
      </p:sp>
      <p:sp>
        <p:nvSpPr>
          <p:cNvPr id="113721" name="Text Box 57">
            <a:extLst>
              <a:ext uri="{FF2B5EF4-FFF2-40B4-BE49-F238E27FC236}">
                <a16:creationId xmlns:a16="http://schemas.microsoft.com/office/drawing/2014/main" id="{DFE1A1C5-E6BD-9025-955E-4F48602E1CB1}"/>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1</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2BD84D71-D0C9-7C0C-C4CB-3FA199C335BB}"/>
              </a:ext>
            </a:extLst>
          </p:cNvPr>
          <p:cNvSpPr>
            <a:spLocks noGrp="1" noChangeArrowheads="1"/>
          </p:cNvSpPr>
          <p:nvPr>
            <p:ph type="title"/>
          </p:nvPr>
        </p:nvSpPr>
        <p:spPr/>
        <p:txBody>
          <a:bodyPr/>
          <a:lstStyle/>
          <a:p>
            <a:r>
              <a:rPr lang="en-US" altLang="en-SE" dirty="0"/>
              <a:t>Bellman-Ford Algorithm Example 1</a:t>
            </a:r>
          </a:p>
        </p:txBody>
      </p:sp>
      <p:grpSp>
        <p:nvGrpSpPr>
          <p:cNvPr id="114691" name="Group 3">
            <a:extLst>
              <a:ext uri="{FF2B5EF4-FFF2-40B4-BE49-F238E27FC236}">
                <a16:creationId xmlns:a16="http://schemas.microsoft.com/office/drawing/2014/main" id="{8F90D2AC-558A-A735-C3EF-38C7FC33F303}"/>
              </a:ext>
            </a:extLst>
          </p:cNvPr>
          <p:cNvGrpSpPr>
            <a:grpSpLocks/>
          </p:cNvGrpSpPr>
          <p:nvPr/>
        </p:nvGrpSpPr>
        <p:grpSpPr bwMode="auto">
          <a:xfrm>
            <a:off x="1143000" y="3276600"/>
            <a:ext cx="533400" cy="533400"/>
            <a:chOff x="1824" y="2736"/>
            <a:chExt cx="336" cy="336"/>
          </a:xfrm>
        </p:grpSpPr>
        <p:sp>
          <p:nvSpPr>
            <p:cNvPr id="114692" name="Oval 4">
              <a:extLst>
                <a:ext uri="{FF2B5EF4-FFF2-40B4-BE49-F238E27FC236}">
                  <a16:creationId xmlns:a16="http://schemas.microsoft.com/office/drawing/2014/main" id="{DB275C4B-81B5-3197-E1FA-ACFEC8233F29}"/>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693" name="Text Box 5">
              <a:extLst>
                <a:ext uri="{FF2B5EF4-FFF2-40B4-BE49-F238E27FC236}">
                  <a16:creationId xmlns:a16="http://schemas.microsoft.com/office/drawing/2014/main" id="{98B5E8FA-E7CE-4CB4-5052-E32A39FFAD3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4694" name="Group 6">
            <a:extLst>
              <a:ext uri="{FF2B5EF4-FFF2-40B4-BE49-F238E27FC236}">
                <a16:creationId xmlns:a16="http://schemas.microsoft.com/office/drawing/2014/main" id="{AEE2DC29-944D-8D5A-B217-57CE6317344B}"/>
              </a:ext>
            </a:extLst>
          </p:cNvPr>
          <p:cNvGrpSpPr>
            <a:grpSpLocks/>
          </p:cNvGrpSpPr>
          <p:nvPr/>
        </p:nvGrpSpPr>
        <p:grpSpPr bwMode="auto">
          <a:xfrm>
            <a:off x="2057400" y="1981200"/>
            <a:ext cx="533400" cy="533400"/>
            <a:chOff x="1824" y="2736"/>
            <a:chExt cx="336" cy="336"/>
          </a:xfrm>
        </p:grpSpPr>
        <p:sp>
          <p:nvSpPr>
            <p:cNvPr id="114695" name="Oval 7">
              <a:extLst>
                <a:ext uri="{FF2B5EF4-FFF2-40B4-BE49-F238E27FC236}">
                  <a16:creationId xmlns:a16="http://schemas.microsoft.com/office/drawing/2014/main" id="{16ED0394-15EE-F039-FE29-72796B0B9890}"/>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696" name="Text Box 8">
              <a:extLst>
                <a:ext uri="{FF2B5EF4-FFF2-40B4-BE49-F238E27FC236}">
                  <a16:creationId xmlns:a16="http://schemas.microsoft.com/office/drawing/2014/main" id="{BA11D671-301B-46A8-999A-993BB0434D1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4697" name="Group 9">
            <a:extLst>
              <a:ext uri="{FF2B5EF4-FFF2-40B4-BE49-F238E27FC236}">
                <a16:creationId xmlns:a16="http://schemas.microsoft.com/office/drawing/2014/main" id="{9A197BA4-A6EE-508B-0B73-E7A4103C4439}"/>
              </a:ext>
            </a:extLst>
          </p:cNvPr>
          <p:cNvGrpSpPr>
            <a:grpSpLocks/>
          </p:cNvGrpSpPr>
          <p:nvPr/>
        </p:nvGrpSpPr>
        <p:grpSpPr bwMode="auto">
          <a:xfrm>
            <a:off x="1143000" y="4495800"/>
            <a:ext cx="533400" cy="533400"/>
            <a:chOff x="1824" y="2736"/>
            <a:chExt cx="336" cy="336"/>
          </a:xfrm>
        </p:grpSpPr>
        <p:sp>
          <p:nvSpPr>
            <p:cNvPr id="114698" name="Oval 10">
              <a:extLst>
                <a:ext uri="{FF2B5EF4-FFF2-40B4-BE49-F238E27FC236}">
                  <a16:creationId xmlns:a16="http://schemas.microsoft.com/office/drawing/2014/main" id="{AD7AE4B3-0334-9A00-1CFD-12D325E510F8}"/>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699" name="Text Box 11">
              <a:extLst>
                <a:ext uri="{FF2B5EF4-FFF2-40B4-BE49-F238E27FC236}">
                  <a16:creationId xmlns:a16="http://schemas.microsoft.com/office/drawing/2014/main" id="{D5998C88-1AC2-70A0-8610-500E126A823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4700" name="Group 12">
            <a:extLst>
              <a:ext uri="{FF2B5EF4-FFF2-40B4-BE49-F238E27FC236}">
                <a16:creationId xmlns:a16="http://schemas.microsoft.com/office/drawing/2014/main" id="{35F7D853-DDF8-1B34-B3E3-6CD17C1974C7}"/>
              </a:ext>
            </a:extLst>
          </p:cNvPr>
          <p:cNvGrpSpPr>
            <a:grpSpLocks/>
          </p:cNvGrpSpPr>
          <p:nvPr/>
        </p:nvGrpSpPr>
        <p:grpSpPr bwMode="auto">
          <a:xfrm>
            <a:off x="2209800" y="5334000"/>
            <a:ext cx="533400" cy="533400"/>
            <a:chOff x="1824" y="2736"/>
            <a:chExt cx="336" cy="336"/>
          </a:xfrm>
        </p:grpSpPr>
        <p:sp>
          <p:nvSpPr>
            <p:cNvPr id="114701" name="Oval 13">
              <a:extLst>
                <a:ext uri="{FF2B5EF4-FFF2-40B4-BE49-F238E27FC236}">
                  <a16:creationId xmlns:a16="http://schemas.microsoft.com/office/drawing/2014/main" id="{39114055-C18D-6E40-03E9-FC3C23F3B8F4}"/>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702" name="Text Box 14">
              <a:extLst>
                <a:ext uri="{FF2B5EF4-FFF2-40B4-BE49-F238E27FC236}">
                  <a16:creationId xmlns:a16="http://schemas.microsoft.com/office/drawing/2014/main" id="{5D2F4EBA-EB36-C83B-7F9C-FD6D3E25D18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4703" name="Group 15">
            <a:extLst>
              <a:ext uri="{FF2B5EF4-FFF2-40B4-BE49-F238E27FC236}">
                <a16:creationId xmlns:a16="http://schemas.microsoft.com/office/drawing/2014/main" id="{B5D19F32-8239-E4BE-3D86-C9D3E5C178EE}"/>
              </a:ext>
            </a:extLst>
          </p:cNvPr>
          <p:cNvGrpSpPr>
            <a:grpSpLocks/>
          </p:cNvGrpSpPr>
          <p:nvPr/>
        </p:nvGrpSpPr>
        <p:grpSpPr bwMode="auto">
          <a:xfrm>
            <a:off x="3505200" y="1981200"/>
            <a:ext cx="533400" cy="533400"/>
            <a:chOff x="1824" y="2736"/>
            <a:chExt cx="336" cy="336"/>
          </a:xfrm>
        </p:grpSpPr>
        <p:sp>
          <p:nvSpPr>
            <p:cNvPr id="114704" name="Oval 16">
              <a:extLst>
                <a:ext uri="{FF2B5EF4-FFF2-40B4-BE49-F238E27FC236}">
                  <a16:creationId xmlns:a16="http://schemas.microsoft.com/office/drawing/2014/main" id="{F0A60938-CB6D-C758-7062-E079AFE4E32B}"/>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705" name="Text Box 17">
              <a:extLst>
                <a:ext uri="{FF2B5EF4-FFF2-40B4-BE49-F238E27FC236}">
                  <a16:creationId xmlns:a16="http://schemas.microsoft.com/office/drawing/2014/main" id="{54A6AFA7-B6EB-8078-B803-2BAC0887A48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4706" name="Group 18">
            <a:extLst>
              <a:ext uri="{FF2B5EF4-FFF2-40B4-BE49-F238E27FC236}">
                <a16:creationId xmlns:a16="http://schemas.microsoft.com/office/drawing/2014/main" id="{3952FBD6-42BD-6B97-77BD-32DF6D3368A3}"/>
              </a:ext>
            </a:extLst>
          </p:cNvPr>
          <p:cNvGrpSpPr>
            <a:grpSpLocks/>
          </p:cNvGrpSpPr>
          <p:nvPr/>
        </p:nvGrpSpPr>
        <p:grpSpPr bwMode="auto">
          <a:xfrm>
            <a:off x="3733800" y="5334000"/>
            <a:ext cx="533400" cy="533400"/>
            <a:chOff x="1824" y="2736"/>
            <a:chExt cx="336" cy="336"/>
          </a:xfrm>
        </p:grpSpPr>
        <p:sp>
          <p:nvSpPr>
            <p:cNvPr id="114707" name="Oval 19">
              <a:extLst>
                <a:ext uri="{FF2B5EF4-FFF2-40B4-BE49-F238E27FC236}">
                  <a16:creationId xmlns:a16="http://schemas.microsoft.com/office/drawing/2014/main" id="{45971849-BE64-C3C7-3379-DF7A7CEA9C23}"/>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708" name="Text Box 20">
              <a:extLst>
                <a:ext uri="{FF2B5EF4-FFF2-40B4-BE49-F238E27FC236}">
                  <a16:creationId xmlns:a16="http://schemas.microsoft.com/office/drawing/2014/main" id="{19B7CF73-DFBD-C689-2FA9-B4BAE3D89B9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4709" name="Group 21">
            <a:extLst>
              <a:ext uri="{FF2B5EF4-FFF2-40B4-BE49-F238E27FC236}">
                <a16:creationId xmlns:a16="http://schemas.microsoft.com/office/drawing/2014/main" id="{D0CE471E-CDD5-40EF-B2C9-58129CB9A553}"/>
              </a:ext>
            </a:extLst>
          </p:cNvPr>
          <p:cNvGrpSpPr>
            <a:grpSpLocks/>
          </p:cNvGrpSpPr>
          <p:nvPr/>
        </p:nvGrpSpPr>
        <p:grpSpPr bwMode="auto">
          <a:xfrm>
            <a:off x="4648200" y="3200400"/>
            <a:ext cx="533400" cy="533400"/>
            <a:chOff x="1824" y="2736"/>
            <a:chExt cx="336" cy="336"/>
          </a:xfrm>
        </p:grpSpPr>
        <p:sp>
          <p:nvSpPr>
            <p:cNvPr id="114710" name="Oval 22">
              <a:extLst>
                <a:ext uri="{FF2B5EF4-FFF2-40B4-BE49-F238E27FC236}">
                  <a16:creationId xmlns:a16="http://schemas.microsoft.com/office/drawing/2014/main" id="{67304540-082E-5641-0737-45BFE0BE8ABD}"/>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711" name="Text Box 23">
              <a:extLst>
                <a:ext uri="{FF2B5EF4-FFF2-40B4-BE49-F238E27FC236}">
                  <a16:creationId xmlns:a16="http://schemas.microsoft.com/office/drawing/2014/main" id="{76B8DB06-5418-F2EF-00F6-929BC9D03A66}"/>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4712" name="Group 24">
            <a:extLst>
              <a:ext uri="{FF2B5EF4-FFF2-40B4-BE49-F238E27FC236}">
                <a16:creationId xmlns:a16="http://schemas.microsoft.com/office/drawing/2014/main" id="{03DDF86B-F935-DE44-2FAD-BEC5BDB2F570}"/>
              </a:ext>
            </a:extLst>
          </p:cNvPr>
          <p:cNvGrpSpPr>
            <a:grpSpLocks/>
          </p:cNvGrpSpPr>
          <p:nvPr/>
        </p:nvGrpSpPr>
        <p:grpSpPr bwMode="auto">
          <a:xfrm>
            <a:off x="4724400" y="4419600"/>
            <a:ext cx="533400" cy="533400"/>
            <a:chOff x="1824" y="2736"/>
            <a:chExt cx="336" cy="336"/>
          </a:xfrm>
        </p:grpSpPr>
        <p:sp>
          <p:nvSpPr>
            <p:cNvPr id="114713" name="Oval 25">
              <a:extLst>
                <a:ext uri="{FF2B5EF4-FFF2-40B4-BE49-F238E27FC236}">
                  <a16:creationId xmlns:a16="http://schemas.microsoft.com/office/drawing/2014/main" id="{0AC3935C-0925-A06D-87B8-C504E846904E}"/>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714" name="Text Box 26">
              <a:extLst>
                <a:ext uri="{FF2B5EF4-FFF2-40B4-BE49-F238E27FC236}">
                  <a16:creationId xmlns:a16="http://schemas.microsoft.com/office/drawing/2014/main" id="{34BF729C-6DC2-B0EA-7785-73CDD0E530D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4715" name="Line 27">
            <a:extLst>
              <a:ext uri="{FF2B5EF4-FFF2-40B4-BE49-F238E27FC236}">
                <a16:creationId xmlns:a16="http://schemas.microsoft.com/office/drawing/2014/main" id="{1BDB8278-214E-07B2-777B-8580D22852B7}"/>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16" name="Line 28">
            <a:extLst>
              <a:ext uri="{FF2B5EF4-FFF2-40B4-BE49-F238E27FC236}">
                <a16:creationId xmlns:a16="http://schemas.microsoft.com/office/drawing/2014/main" id="{B15EBEF4-E154-A2F0-F2BD-397B952E4A0E}"/>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17" name="Line 29">
            <a:extLst>
              <a:ext uri="{FF2B5EF4-FFF2-40B4-BE49-F238E27FC236}">
                <a16:creationId xmlns:a16="http://schemas.microsoft.com/office/drawing/2014/main" id="{301ECC0F-8C70-72EC-9E32-ECB652EBD518}"/>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18" name="Line 30">
            <a:extLst>
              <a:ext uri="{FF2B5EF4-FFF2-40B4-BE49-F238E27FC236}">
                <a16:creationId xmlns:a16="http://schemas.microsoft.com/office/drawing/2014/main" id="{BECC74A6-1D91-0DD0-5B24-EC3EE430EC1E}"/>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19" name="Line 31">
            <a:extLst>
              <a:ext uri="{FF2B5EF4-FFF2-40B4-BE49-F238E27FC236}">
                <a16:creationId xmlns:a16="http://schemas.microsoft.com/office/drawing/2014/main" id="{913FBAB0-512B-01CF-71F0-389951372DD6}"/>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20" name="Line 32">
            <a:extLst>
              <a:ext uri="{FF2B5EF4-FFF2-40B4-BE49-F238E27FC236}">
                <a16:creationId xmlns:a16="http://schemas.microsoft.com/office/drawing/2014/main" id="{84A79AE3-CFD4-0EE2-92B8-C12FB9575C93}"/>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21" name="Line 33">
            <a:extLst>
              <a:ext uri="{FF2B5EF4-FFF2-40B4-BE49-F238E27FC236}">
                <a16:creationId xmlns:a16="http://schemas.microsoft.com/office/drawing/2014/main" id="{AC599F01-DD4C-2842-7AB9-C82EE8F6C313}"/>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22" name="Line 34">
            <a:extLst>
              <a:ext uri="{FF2B5EF4-FFF2-40B4-BE49-F238E27FC236}">
                <a16:creationId xmlns:a16="http://schemas.microsoft.com/office/drawing/2014/main" id="{D7E68EFE-B0B2-8E8C-B9B2-C7BD811546A6}"/>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23" name="Line 35">
            <a:extLst>
              <a:ext uri="{FF2B5EF4-FFF2-40B4-BE49-F238E27FC236}">
                <a16:creationId xmlns:a16="http://schemas.microsoft.com/office/drawing/2014/main" id="{9C57A329-A5E6-C2C5-DCF9-A87300952EAA}"/>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24" name="Line 36">
            <a:extLst>
              <a:ext uri="{FF2B5EF4-FFF2-40B4-BE49-F238E27FC236}">
                <a16:creationId xmlns:a16="http://schemas.microsoft.com/office/drawing/2014/main" id="{E318634F-4D7D-3810-F6FD-CCEA8ED90178}"/>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25" name="Line 37">
            <a:extLst>
              <a:ext uri="{FF2B5EF4-FFF2-40B4-BE49-F238E27FC236}">
                <a16:creationId xmlns:a16="http://schemas.microsoft.com/office/drawing/2014/main" id="{7713C3B8-E76C-0ADD-3D70-658A80773908}"/>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26" name="Text Box 38">
            <a:extLst>
              <a:ext uri="{FF2B5EF4-FFF2-40B4-BE49-F238E27FC236}">
                <a16:creationId xmlns:a16="http://schemas.microsoft.com/office/drawing/2014/main" id="{CAEB0FC3-2270-643A-7BAC-AA2E9D1F18FB}"/>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4727" name="Text Box 39">
            <a:extLst>
              <a:ext uri="{FF2B5EF4-FFF2-40B4-BE49-F238E27FC236}">
                <a16:creationId xmlns:a16="http://schemas.microsoft.com/office/drawing/2014/main" id="{A6EE14AC-E83D-D6F4-1DF6-42E83B761E24}"/>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4728" name="Text Box 40">
            <a:extLst>
              <a:ext uri="{FF2B5EF4-FFF2-40B4-BE49-F238E27FC236}">
                <a16:creationId xmlns:a16="http://schemas.microsoft.com/office/drawing/2014/main" id="{FBC7794E-1D75-9421-57B6-486D6BB1BB9E}"/>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4729" name="Text Box 41">
            <a:extLst>
              <a:ext uri="{FF2B5EF4-FFF2-40B4-BE49-F238E27FC236}">
                <a16:creationId xmlns:a16="http://schemas.microsoft.com/office/drawing/2014/main" id="{304D4704-341D-4F5F-3C4F-3E21AD7CE25F}"/>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4730" name="Text Box 42">
            <a:extLst>
              <a:ext uri="{FF2B5EF4-FFF2-40B4-BE49-F238E27FC236}">
                <a16:creationId xmlns:a16="http://schemas.microsoft.com/office/drawing/2014/main" id="{6D2BDAA8-E037-8E84-72DD-5FD8A9D26B01}"/>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4731" name="Text Box 43">
            <a:extLst>
              <a:ext uri="{FF2B5EF4-FFF2-40B4-BE49-F238E27FC236}">
                <a16:creationId xmlns:a16="http://schemas.microsoft.com/office/drawing/2014/main" id="{DF206484-DF65-6FED-B9D1-54E7825A3E3E}"/>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4732" name="Text Box 44">
            <a:extLst>
              <a:ext uri="{FF2B5EF4-FFF2-40B4-BE49-F238E27FC236}">
                <a16:creationId xmlns:a16="http://schemas.microsoft.com/office/drawing/2014/main" id="{34361602-8CA7-E77A-33CD-1220579A7599}"/>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4733" name="Text Box 45">
            <a:extLst>
              <a:ext uri="{FF2B5EF4-FFF2-40B4-BE49-F238E27FC236}">
                <a16:creationId xmlns:a16="http://schemas.microsoft.com/office/drawing/2014/main" id="{B2E97321-9C10-D9D8-C234-4C987ABE7E93}"/>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4734" name="Text Box 46">
            <a:extLst>
              <a:ext uri="{FF2B5EF4-FFF2-40B4-BE49-F238E27FC236}">
                <a16:creationId xmlns:a16="http://schemas.microsoft.com/office/drawing/2014/main" id="{388F104E-176D-638D-A22B-AC8154FD5B78}"/>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4735" name="Text Box 47">
            <a:extLst>
              <a:ext uri="{FF2B5EF4-FFF2-40B4-BE49-F238E27FC236}">
                <a16:creationId xmlns:a16="http://schemas.microsoft.com/office/drawing/2014/main" id="{4589F8A7-5356-8632-2FD6-4318DC0C5CBC}"/>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4736" name="Text Box 48">
            <a:extLst>
              <a:ext uri="{FF2B5EF4-FFF2-40B4-BE49-F238E27FC236}">
                <a16:creationId xmlns:a16="http://schemas.microsoft.com/office/drawing/2014/main" id="{33EE24AC-30BD-8E3A-A673-AE02259F5E15}"/>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4737" name="Text Box 49">
            <a:extLst>
              <a:ext uri="{FF2B5EF4-FFF2-40B4-BE49-F238E27FC236}">
                <a16:creationId xmlns:a16="http://schemas.microsoft.com/office/drawing/2014/main" id="{882D9EB6-A1D5-4409-5A0A-0C949841FE86}"/>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4738" name="Text Box 50">
            <a:extLst>
              <a:ext uri="{FF2B5EF4-FFF2-40B4-BE49-F238E27FC236}">
                <a16:creationId xmlns:a16="http://schemas.microsoft.com/office/drawing/2014/main" id="{F6429C95-AA79-28BE-DF4F-BA364F76A9A8}"/>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10</a:t>
            </a:r>
          </a:p>
        </p:txBody>
      </p:sp>
      <p:sp>
        <p:nvSpPr>
          <p:cNvPr id="114739" name="Text Box 51">
            <a:extLst>
              <a:ext uri="{FF2B5EF4-FFF2-40B4-BE49-F238E27FC236}">
                <a16:creationId xmlns:a16="http://schemas.microsoft.com/office/drawing/2014/main" id="{3C1777F8-9174-0055-6CCE-5DC191B85639}"/>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4740" name="Text Box 52">
            <a:extLst>
              <a:ext uri="{FF2B5EF4-FFF2-40B4-BE49-F238E27FC236}">
                <a16:creationId xmlns:a16="http://schemas.microsoft.com/office/drawing/2014/main" id="{CC78FE1D-4EE5-E501-B4C2-026461330A68}"/>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4741" name="Text Box 53">
            <a:extLst>
              <a:ext uri="{FF2B5EF4-FFF2-40B4-BE49-F238E27FC236}">
                <a16:creationId xmlns:a16="http://schemas.microsoft.com/office/drawing/2014/main" id="{65B68400-DFC2-1835-27DF-3F946585CB2E}"/>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4742" name="Text Box 54">
            <a:extLst>
              <a:ext uri="{FF2B5EF4-FFF2-40B4-BE49-F238E27FC236}">
                <a16:creationId xmlns:a16="http://schemas.microsoft.com/office/drawing/2014/main" id="{78F56F98-0868-A6CC-B318-F6E7B3915CFE}"/>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12</a:t>
            </a:r>
          </a:p>
        </p:txBody>
      </p:sp>
      <p:sp>
        <p:nvSpPr>
          <p:cNvPr id="114743" name="Text Box 55">
            <a:extLst>
              <a:ext uri="{FF2B5EF4-FFF2-40B4-BE49-F238E27FC236}">
                <a16:creationId xmlns:a16="http://schemas.microsoft.com/office/drawing/2014/main" id="{E16F1D53-FD42-7D8A-BC89-68BFE6019784}"/>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9</a:t>
            </a:r>
          </a:p>
        </p:txBody>
      </p:sp>
      <p:sp>
        <p:nvSpPr>
          <p:cNvPr id="114744" name="Text Box 56">
            <a:extLst>
              <a:ext uri="{FF2B5EF4-FFF2-40B4-BE49-F238E27FC236}">
                <a16:creationId xmlns:a16="http://schemas.microsoft.com/office/drawing/2014/main" id="{4D598B3F-FF4B-D81F-8218-629254E69CE9}"/>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8</a:t>
            </a:r>
          </a:p>
        </p:txBody>
      </p:sp>
      <p:sp>
        <p:nvSpPr>
          <p:cNvPr id="114745" name="Text Box 57">
            <a:extLst>
              <a:ext uri="{FF2B5EF4-FFF2-40B4-BE49-F238E27FC236}">
                <a16:creationId xmlns:a16="http://schemas.microsoft.com/office/drawing/2014/main" id="{A45FE6F7-BC79-E17A-FF65-AECB2AE8B6AA}"/>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2</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4D9056F3-89E8-0717-F1C1-D937EFF43EC9}"/>
              </a:ext>
            </a:extLst>
          </p:cNvPr>
          <p:cNvSpPr>
            <a:spLocks noGrp="1" noChangeArrowheads="1"/>
          </p:cNvSpPr>
          <p:nvPr>
            <p:ph type="title"/>
          </p:nvPr>
        </p:nvSpPr>
        <p:spPr/>
        <p:txBody>
          <a:bodyPr/>
          <a:lstStyle/>
          <a:p>
            <a:r>
              <a:rPr lang="en-US" altLang="en-SE" dirty="0"/>
              <a:t>Bellman-Ford Algorithm Example 1</a:t>
            </a:r>
          </a:p>
        </p:txBody>
      </p:sp>
      <p:grpSp>
        <p:nvGrpSpPr>
          <p:cNvPr id="115715" name="Group 3">
            <a:extLst>
              <a:ext uri="{FF2B5EF4-FFF2-40B4-BE49-F238E27FC236}">
                <a16:creationId xmlns:a16="http://schemas.microsoft.com/office/drawing/2014/main" id="{59E3E281-B5F1-17CE-A8C3-A5230A4E40F9}"/>
              </a:ext>
            </a:extLst>
          </p:cNvPr>
          <p:cNvGrpSpPr>
            <a:grpSpLocks/>
          </p:cNvGrpSpPr>
          <p:nvPr/>
        </p:nvGrpSpPr>
        <p:grpSpPr bwMode="auto">
          <a:xfrm>
            <a:off x="1143000" y="3276600"/>
            <a:ext cx="533400" cy="533400"/>
            <a:chOff x="1824" y="2736"/>
            <a:chExt cx="336" cy="336"/>
          </a:xfrm>
        </p:grpSpPr>
        <p:sp>
          <p:nvSpPr>
            <p:cNvPr id="115716" name="Oval 4">
              <a:extLst>
                <a:ext uri="{FF2B5EF4-FFF2-40B4-BE49-F238E27FC236}">
                  <a16:creationId xmlns:a16="http://schemas.microsoft.com/office/drawing/2014/main" id="{B8777A65-6E84-B763-A0DE-86C8FD419127}"/>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17" name="Text Box 5">
              <a:extLst>
                <a:ext uri="{FF2B5EF4-FFF2-40B4-BE49-F238E27FC236}">
                  <a16:creationId xmlns:a16="http://schemas.microsoft.com/office/drawing/2014/main" id="{3DB32729-AD1C-45A8-D68C-7FF0B6CD030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5718" name="Group 6">
            <a:extLst>
              <a:ext uri="{FF2B5EF4-FFF2-40B4-BE49-F238E27FC236}">
                <a16:creationId xmlns:a16="http://schemas.microsoft.com/office/drawing/2014/main" id="{42EB9805-0043-81A6-F784-7E99A5C80858}"/>
              </a:ext>
            </a:extLst>
          </p:cNvPr>
          <p:cNvGrpSpPr>
            <a:grpSpLocks/>
          </p:cNvGrpSpPr>
          <p:nvPr/>
        </p:nvGrpSpPr>
        <p:grpSpPr bwMode="auto">
          <a:xfrm>
            <a:off x="2057400" y="1981200"/>
            <a:ext cx="533400" cy="533400"/>
            <a:chOff x="1824" y="2736"/>
            <a:chExt cx="336" cy="336"/>
          </a:xfrm>
        </p:grpSpPr>
        <p:sp>
          <p:nvSpPr>
            <p:cNvPr id="115719" name="Oval 7">
              <a:extLst>
                <a:ext uri="{FF2B5EF4-FFF2-40B4-BE49-F238E27FC236}">
                  <a16:creationId xmlns:a16="http://schemas.microsoft.com/office/drawing/2014/main" id="{C563C834-8E97-84C9-D240-9418DF25E314}"/>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20" name="Text Box 8">
              <a:extLst>
                <a:ext uri="{FF2B5EF4-FFF2-40B4-BE49-F238E27FC236}">
                  <a16:creationId xmlns:a16="http://schemas.microsoft.com/office/drawing/2014/main" id="{6702127F-1F99-D5BE-9EF3-05D6A3FCF99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5721" name="Group 9">
            <a:extLst>
              <a:ext uri="{FF2B5EF4-FFF2-40B4-BE49-F238E27FC236}">
                <a16:creationId xmlns:a16="http://schemas.microsoft.com/office/drawing/2014/main" id="{7E82DB60-EB7F-3E6E-A845-FAC2AB947B31}"/>
              </a:ext>
            </a:extLst>
          </p:cNvPr>
          <p:cNvGrpSpPr>
            <a:grpSpLocks/>
          </p:cNvGrpSpPr>
          <p:nvPr/>
        </p:nvGrpSpPr>
        <p:grpSpPr bwMode="auto">
          <a:xfrm>
            <a:off x="1143000" y="4495800"/>
            <a:ext cx="533400" cy="533400"/>
            <a:chOff x="1824" y="2736"/>
            <a:chExt cx="336" cy="336"/>
          </a:xfrm>
        </p:grpSpPr>
        <p:sp>
          <p:nvSpPr>
            <p:cNvPr id="115722" name="Oval 10">
              <a:extLst>
                <a:ext uri="{FF2B5EF4-FFF2-40B4-BE49-F238E27FC236}">
                  <a16:creationId xmlns:a16="http://schemas.microsoft.com/office/drawing/2014/main" id="{B2089D38-150D-672F-1EFE-BDD67371B472}"/>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23" name="Text Box 11">
              <a:extLst>
                <a:ext uri="{FF2B5EF4-FFF2-40B4-BE49-F238E27FC236}">
                  <a16:creationId xmlns:a16="http://schemas.microsoft.com/office/drawing/2014/main" id="{57595BDF-5DA6-6D23-B447-5EBB889BF77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5724" name="Group 12">
            <a:extLst>
              <a:ext uri="{FF2B5EF4-FFF2-40B4-BE49-F238E27FC236}">
                <a16:creationId xmlns:a16="http://schemas.microsoft.com/office/drawing/2014/main" id="{8120AB5F-6FB0-F600-9D2D-74DFF09C3E9E}"/>
              </a:ext>
            </a:extLst>
          </p:cNvPr>
          <p:cNvGrpSpPr>
            <a:grpSpLocks/>
          </p:cNvGrpSpPr>
          <p:nvPr/>
        </p:nvGrpSpPr>
        <p:grpSpPr bwMode="auto">
          <a:xfrm>
            <a:off x="2209800" y="5334000"/>
            <a:ext cx="533400" cy="533400"/>
            <a:chOff x="1824" y="2736"/>
            <a:chExt cx="336" cy="336"/>
          </a:xfrm>
        </p:grpSpPr>
        <p:sp>
          <p:nvSpPr>
            <p:cNvPr id="115725" name="Oval 13">
              <a:extLst>
                <a:ext uri="{FF2B5EF4-FFF2-40B4-BE49-F238E27FC236}">
                  <a16:creationId xmlns:a16="http://schemas.microsoft.com/office/drawing/2014/main" id="{EC81F2B2-F246-10C2-484C-AEC1F45B3C36}"/>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26" name="Text Box 14">
              <a:extLst>
                <a:ext uri="{FF2B5EF4-FFF2-40B4-BE49-F238E27FC236}">
                  <a16:creationId xmlns:a16="http://schemas.microsoft.com/office/drawing/2014/main" id="{7F9AA90A-A870-6D91-702B-01C478097BC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5727" name="Group 15">
            <a:extLst>
              <a:ext uri="{FF2B5EF4-FFF2-40B4-BE49-F238E27FC236}">
                <a16:creationId xmlns:a16="http://schemas.microsoft.com/office/drawing/2014/main" id="{F08758E5-B096-3A70-FAC2-836F3D086DCA}"/>
              </a:ext>
            </a:extLst>
          </p:cNvPr>
          <p:cNvGrpSpPr>
            <a:grpSpLocks/>
          </p:cNvGrpSpPr>
          <p:nvPr/>
        </p:nvGrpSpPr>
        <p:grpSpPr bwMode="auto">
          <a:xfrm>
            <a:off x="3505200" y="1981200"/>
            <a:ext cx="533400" cy="533400"/>
            <a:chOff x="1824" y="2736"/>
            <a:chExt cx="336" cy="336"/>
          </a:xfrm>
        </p:grpSpPr>
        <p:sp>
          <p:nvSpPr>
            <p:cNvPr id="115728" name="Oval 16">
              <a:extLst>
                <a:ext uri="{FF2B5EF4-FFF2-40B4-BE49-F238E27FC236}">
                  <a16:creationId xmlns:a16="http://schemas.microsoft.com/office/drawing/2014/main" id="{6153B615-A5C5-EAA7-CDA5-0996329AF892}"/>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29" name="Text Box 17">
              <a:extLst>
                <a:ext uri="{FF2B5EF4-FFF2-40B4-BE49-F238E27FC236}">
                  <a16:creationId xmlns:a16="http://schemas.microsoft.com/office/drawing/2014/main" id="{F280506D-595C-FE8C-A7F4-AC117681065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5730" name="Group 18">
            <a:extLst>
              <a:ext uri="{FF2B5EF4-FFF2-40B4-BE49-F238E27FC236}">
                <a16:creationId xmlns:a16="http://schemas.microsoft.com/office/drawing/2014/main" id="{BFE0DD17-9A96-8280-D5DB-54C39321F8D2}"/>
              </a:ext>
            </a:extLst>
          </p:cNvPr>
          <p:cNvGrpSpPr>
            <a:grpSpLocks/>
          </p:cNvGrpSpPr>
          <p:nvPr/>
        </p:nvGrpSpPr>
        <p:grpSpPr bwMode="auto">
          <a:xfrm>
            <a:off x="3733800" y="5334000"/>
            <a:ext cx="533400" cy="533400"/>
            <a:chOff x="1824" y="2736"/>
            <a:chExt cx="336" cy="336"/>
          </a:xfrm>
        </p:grpSpPr>
        <p:sp>
          <p:nvSpPr>
            <p:cNvPr id="115731" name="Oval 19">
              <a:extLst>
                <a:ext uri="{FF2B5EF4-FFF2-40B4-BE49-F238E27FC236}">
                  <a16:creationId xmlns:a16="http://schemas.microsoft.com/office/drawing/2014/main" id="{0E01A0E0-35B4-3ECA-310B-8EE5B2064FE2}"/>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32" name="Text Box 20">
              <a:extLst>
                <a:ext uri="{FF2B5EF4-FFF2-40B4-BE49-F238E27FC236}">
                  <a16:creationId xmlns:a16="http://schemas.microsoft.com/office/drawing/2014/main" id="{C8A420C3-CD5D-9D79-5CA7-36707411F2E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5733" name="Group 21">
            <a:extLst>
              <a:ext uri="{FF2B5EF4-FFF2-40B4-BE49-F238E27FC236}">
                <a16:creationId xmlns:a16="http://schemas.microsoft.com/office/drawing/2014/main" id="{FBD06D5A-CF00-1683-24B3-E058D34BF46D}"/>
              </a:ext>
            </a:extLst>
          </p:cNvPr>
          <p:cNvGrpSpPr>
            <a:grpSpLocks/>
          </p:cNvGrpSpPr>
          <p:nvPr/>
        </p:nvGrpSpPr>
        <p:grpSpPr bwMode="auto">
          <a:xfrm>
            <a:off x="4648200" y="3200400"/>
            <a:ext cx="533400" cy="533400"/>
            <a:chOff x="1824" y="2736"/>
            <a:chExt cx="336" cy="336"/>
          </a:xfrm>
        </p:grpSpPr>
        <p:sp>
          <p:nvSpPr>
            <p:cNvPr id="115734" name="Oval 22">
              <a:extLst>
                <a:ext uri="{FF2B5EF4-FFF2-40B4-BE49-F238E27FC236}">
                  <a16:creationId xmlns:a16="http://schemas.microsoft.com/office/drawing/2014/main" id="{1DF9A37A-BD47-021F-05AE-2BD85852DF96}"/>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35" name="Text Box 23">
              <a:extLst>
                <a:ext uri="{FF2B5EF4-FFF2-40B4-BE49-F238E27FC236}">
                  <a16:creationId xmlns:a16="http://schemas.microsoft.com/office/drawing/2014/main" id="{10771BDB-D4C2-88E9-F4F0-7CE96404AAE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5736" name="Group 24">
            <a:extLst>
              <a:ext uri="{FF2B5EF4-FFF2-40B4-BE49-F238E27FC236}">
                <a16:creationId xmlns:a16="http://schemas.microsoft.com/office/drawing/2014/main" id="{A3F2F836-2B2F-BE9F-D0FF-EC5F6FBC5D3E}"/>
              </a:ext>
            </a:extLst>
          </p:cNvPr>
          <p:cNvGrpSpPr>
            <a:grpSpLocks/>
          </p:cNvGrpSpPr>
          <p:nvPr/>
        </p:nvGrpSpPr>
        <p:grpSpPr bwMode="auto">
          <a:xfrm>
            <a:off x="4724400" y="4419600"/>
            <a:ext cx="533400" cy="533400"/>
            <a:chOff x="1824" y="2736"/>
            <a:chExt cx="336" cy="336"/>
          </a:xfrm>
        </p:grpSpPr>
        <p:sp>
          <p:nvSpPr>
            <p:cNvPr id="115737" name="Oval 25">
              <a:extLst>
                <a:ext uri="{FF2B5EF4-FFF2-40B4-BE49-F238E27FC236}">
                  <a16:creationId xmlns:a16="http://schemas.microsoft.com/office/drawing/2014/main" id="{523802CD-60B9-B953-708A-E0DF4999A68A}"/>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38" name="Text Box 26">
              <a:extLst>
                <a:ext uri="{FF2B5EF4-FFF2-40B4-BE49-F238E27FC236}">
                  <a16:creationId xmlns:a16="http://schemas.microsoft.com/office/drawing/2014/main" id="{751462C7-65D4-7D4B-5622-ECCA64BB9A2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5739" name="Line 27">
            <a:extLst>
              <a:ext uri="{FF2B5EF4-FFF2-40B4-BE49-F238E27FC236}">
                <a16:creationId xmlns:a16="http://schemas.microsoft.com/office/drawing/2014/main" id="{67606B10-FE45-13A6-C503-99711FB009EB}"/>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0" name="Line 28">
            <a:extLst>
              <a:ext uri="{FF2B5EF4-FFF2-40B4-BE49-F238E27FC236}">
                <a16:creationId xmlns:a16="http://schemas.microsoft.com/office/drawing/2014/main" id="{51A343FB-D1C4-1D04-55B6-FAD5DCCE13FC}"/>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1" name="Line 29">
            <a:extLst>
              <a:ext uri="{FF2B5EF4-FFF2-40B4-BE49-F238E27FC236}">
                <a16:creationId xmlns:a16="http://schemas.microsoft.com/office/drawing/2014/main" id="{8B6B7492-E3F3-EB94-8501-6797772792A5}"/>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2" name="Line 30">
            <a:extLst>
              <a:ext uri="{FF2B5EF4-FFF2-40B4-BE49-F238E27FC236}">
                <a16:creationId xmlns:a16="http://schemas.microsoft.com/office/drawing/2014/main" id="{624D7DF1-E377-110F-FAD2-AFB8D76487B2}"/>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3" name="Line 31">
            <a:extLst>
              <a:ext uri="{FF2B5EF4-FFF2-40B4-BE49-F238E27FC236}">
                <a16:creationId xmlns:a16="http://schemas.microsoft.com/office/drawing/2014/main" id="{B6E0025B-D774-19C0-2CC1-99B103F11907}"/>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4" name="Line 32">
            <a:extLst>
              <a:ext uri="{FF2B5EF4-FFF2-40B4-BE49-F238E27FC236}">
                <a16:creationId xmlns:a16="http://schemas.microsoft.com/office/drawing/2014/main" id="{598D4C75-83EC-A8D1-3BE0-1AA8B5E5E899}"/>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5" name="Line 33">
            <a:extLst>
              <a:ext uri="{FF2B5EF4-FFF2-40B4-BE49-F238E27FC236}">
                <a16:creationId xmlns:a16="http://schemas.microsoft.com/office/drawing/2014/main" id="{6E300300-55FE-96DA-D72B-23B322704DED}"/>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6" name="Line 34">
            <a:extLst>
              <a:ext uri="{FF2B5EF4-FFF2-40B4-BE49-F238E27FC236}">
                <a16:creationId xmlns:a16="http://schemas.microsoft.com/office/drawing/2014/main" id="{17F5EBA3-4AD9-38FB-C24D-67ADDF9FCB85}"/>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7" name="Line 35">
            <a:extLst>
              <a:ext uri="{FF2B5EF4-FFF2-40B4-BE49-F238E27FC236}">
                <a16:creationId xmlns:a16="http://schemas.microsoft.com/office/drawing/2014/main" id="{1B8D38BE-6F0B-BD8C-60BC-C7C446BC18DC}"/>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8" name="Line 36">
            <a:extLst>
              <a:ext uri="{FF2B5EF4-FFF2-40B4-BE49-F238E27FC236}">
                <a16:creationId xmlns:a16="http://schemas.microsoft.com/office/drawing/2014/main" id="{A22CFB01-F6E0-978C-9925-4F4F093EE9B4}"/>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9" name="Line 37">
            <a:extLst>
              <a:ext uri="{FF2B5EF4-FFF2-40B4-BE49-F238E27FC236}">
                <a16:creationId xmlns:a16="http://schemas.microsoft.com/office/drawing/2014/main" id="{2EFBD771-3DB6-BACE-E752-89A666F49576}"/>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50" name="Text Box 38">
            <a:extLst>
              <a:ext uri="{FF2B5EF4-FFF2-40B4-BE49-F238E27FC236}">
                <a16:creationId xmlns:a16="http://schemas.microsoft.com/office/drawing/2014/main" id="{B5CE962A-2834-B13E-62FA-A68B91333745}"/>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5751" name="Text Box 39">
            <a:extLst>
              <a:ext uri="{FF2B5EF4-FFF2-40B4-BE49-F238E27FC236}">
                <a16:creationId xmlns:a16="http://schemas.microsoft.com/office/drawing/2014/main" id="{4DD7F1F1-389A-CCA8-99BE-806E79DBAF0B}"/>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5752" name="Text Box 40">
            <a:extLst>
              <a:ext uri="{FF2B5EF4-FFF2-40B4-BE49-F238E27FC236}">
                <a16:creationId xmlns:a16="http://schemas.microsoft.com/office/drawing/2014/main" id="{8FEF7231-8744-5189-893B-1F196B6F412D}"/>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5753" name="Text Box 41">
            <a:extLst>
              <a:ext uri="{FF2B5EF4-FFF2-40B4-BE49-F238E27FC236}">
                <a16:creationId xmlns:a16="http://schemas.microsoft.com/office/drawing/2014/main" id="{D1C62C57-FFD9-1045-7D75-57FD2E8EBFD6}"/>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5754" name="Text Box 42">
            <a:extLst>
              <a:ext uri="{FF2B5EF4-FFF2-40B4-BE49-F238E27FC236}">
                <a16:creationId xmlns:a16="http://schemas.microsoft.com/office/drawing/2014/main" id="{B3F07626-6AE1-79E9-FE80-F3060415B5EF}"/>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5755" name="Text Box 43">
            <a:extLst>
              <a:ext uri="{FF2B5EF4-FFF2-40B4-BE49-F238E27FC236}">
                <a16:creationId xmlns:a16="http://schemas.microsoft.com/office/drawing/2014/main" id="{BD44E9C4-967D-A820-CE63-03FD682BA393}"/>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5756" name="Text Box 44">
            <a:extLst>
              <a:ext uri="{FF2B5EF4-FFF2-40B4-BE49-F238E27FC236}">
                <a16:creationId xmlns:a16="http://schemas.microsoft.com/office/drawing/2014/main" id="{4DAA9D83-24DC-0111-5100-73CF6F375966}"/>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5757" name="Text Box 45">
            <a:extLst>
              <a:ext uri="{FF2B5EF4-FFF2-40B4-BE49-F238E27FC236}">
                <a16:creationId xmlns:a16="http://schemas.microsoft.com/office/drawing/2014/main" id="{7DBE3F3E-C93A-ACEF-F460-E6D90625B051}"/>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5758" name="Text Box 46">
            <a:extLst>
              <a:ext uri="{FF2B5EF4-FFF2-40B4-BE49-F238E27FC236}">
                <a16:creationId xmlns:a16="http://schemas.microsoft.com/office/drawing/2014/main" id="{F4D2D650-6E0D-4D8E-7EA7-DF670405749A}"/>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5759" name="Text Box 47">
            <a:extLst>
              <a:ext uri="{FF2B5EF4-FFF2-40B4-BE49-F238E27FC236}">
                <a16:creationId xmlns:a16="http://schemas.microsoft.com/office/drawing/2014/main" id="{9D01D7D0-FE73-E4E8-525A-127671F68301}"/>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5760" name="Text Box 48">
            <a:extLst>
              <a:ext uri="{FF2B5EF4-FFF2-40B4-BE49-F238E27FC236}">
                <a16:creationId xmlns:a16="http://schemas.microsoft.com/office/drawing/2014/main" id="{45FF478E-9A00-34BA-63D4-C24C60B3BED7}"/>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5761" name="Text Box 49">
            <a:extLst>
              <a:ext uri="{FF2B5EF4-FFF2-40B4-BE49-F238E27FC236}">
                <a16:creationId xmlns:a16="http://schemas.microsoft.com/office/drawing/2014/main" id="{89755895-5EEA-27AD-770C-ED237B32FA47}"/>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5762" name="Text Box 50">
            <a:extLst>
              <a:ext uri="{FF2B5EF4-FFF2-40B4-BE49-F238E27FC236}">
                <a16:creationId xmlns:a16="http://schemas.microsoft.com/office/drawing/2014/main" id="{96369473-7EDE-9F9F-966F-01EEF7731EE2}"/>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5</a:t>
            </a:r>
          </a:p>
        </p:txBody>
      </p:sp>
      <p:sp>
        <p:nvSpPr>
          <p:cNvPr id="115763" name="Text Box 51">
            <a:extLst>
              <a:ext uri="{FF2B5EF4-FFF2-40B4-BE49-F238E27FC236}">
                <a16:creationId xmlns:a16="http://schemas.microsoft.com/office/drawing/2014/main" id="{E7910E0F-8BFF-C9F8-7EF5-69580262BD17}"/>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10</a:t>
            </a:r>
          </a:p>
        </p:txBody>
      </p:sp>
      <p:sp>
        <p:nvSpPr>
          <p:cNvPr id="115764" name="Text Box 52">
            <a:extLst>
              <a:ext uri="{FF2B5EF4-FFF2-40B4-BE49-F238E27FC236}">
                <a16:creationId xmlns:a16="http://schemas.microsoft.com/office/drawing/2014/main" id="{6B80760D-173D-D77B-3191-4905B1C6B813}"/>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5765" name="Text Box 53">
            <a:extLst>
              <a:ext uri="{FF2B5EF4-FFF2-40B4-BE49-F238E27FC236}">
                <a16:creationId xmlns:a16="http://schemas.microsoft.com/office/drawing/2014/main" id="{42B424B2-D1E3-16B6-8E9F-D2750204CDD2}"/>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5766" name="Text Box 54">
            <a:extLst>
              <a:ext uri="{FF2B5EF4-FFF2-40B4-BE49-F238E27FC236}">
                <a16:creationId xmlns:a16="http://schemas.microsoft.com/office/drawing/2014/main" id="{F8D311EB-83B8-0929-5CBE-31E963F05B8E}"/>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8</a:t>
            </a:r>
          </a:p>
        </p:txBody>
      </p:sp>
      <p:sp>
        <p:nvSpPr>
          <p:cNvPr id="115767" name="Text Box 55">
            <a:extLst>
              <a:ext uri="{FF2B5EF4-FFF2-40B4-BE49-F238E27FC236}">
                <a16:creationId xmlns:a16="http://schemas.microsoft.com/office/drawing/2014/main" id="{A8740B00-A56B-B269-B54D-883C1DB917EF}"/>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9</a:t>
            </a:r>
          </a:p>
        </p:txBody>
      </p:sp>
      <p:sp>
        <p:nvSpPr>
          <p:cNvPr id="115768" name="Text Box 56">
            <a:extLst>
              <a:ext uri="{FF2B5EF4-FFF2-40B4-BE49-F238E27FC236}">
                <a16:creationId xmlns:a16="http://schemas.microsoft.com/office/drawing/2014/main" id="{9335DF30-2266-560B-3294-CAA8807471A4}"/>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8</a:t>
            </a:r>
          </a:p>
        </p:txBody>
      </p:sp>
      <p:sp>
        <p:nvSpPr>
          <p:cNvPr id="115769" name="Text Box 57">
            <a:extLst>
              <a:ext uri="{FF2B5EF4-FFF2-40B4-BE49-F238E27FC236}">
                <a16:creationId xmlns:a16="http://schemas.microsoft.com/office/drawing/2014/main" id="{CC98C4C5-D37B-995A-9CEC-9147CE1BB5FA}"/>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3</a:t>
            </a:r>
          </a:p>
        </p:txBody>
      </p:sp>
      <p:sp>
        <p:nvSpPr>
          <p:cNvPr id="115770" name="Text Box 58">
            <a:extLst>
              <a:ext uri="{FF2B5EF4-FFF2-40B4-BE49-F238E27FC236}">
                <a16:creationId xmlns:a16="http://schemas.microsoft.com/office/drawing/2014/main" id="{F2264A1F-3099-0717-E510-7EF1B231EA85}"/>
              </a:ext>
            </a:extLst>
          </p:cNvPr>
          <p:cNvSpPr txBox="1">
            <a:spLocks noChangeArrowheads="1"/>
          </p:cNvSpPr>
          <p:nvPr/>
        </p:nvSpPr>
        <p:spPr bwMode="auto">
          <a:xfrm>
            <a:off x="6019800" y="3200400"/>
            <a:ext cx="2209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000">
                <a:solidFill>
                  <a:srgbClr val="FF0000"/>
                </a:solidFill>
              </a:rPr>
              <a:t>A has the correct distance and path</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7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364E5062-C8D5-E59E-E5F5-5EE59BA18DBA}"/>
              </a:ext>
            </a:extLst>
          </p:cNvPr>
          <p:cNvSpPr>
            <a:spLocks noGrp="1" noChangeArrowheads="1"/>
          </p:cNvSpPr>
          <p:nvPr>
            <p:ph type="title"/>
          </p:nvPr>
        </p:nvSpPr>
        <p:spPr/>
        <p:txBody>
          <a:bodyPr/>
          <a:lstStyle/>
          <a:p>
            <a:r>
              <a:rPr lang="en-US" altLang="en-SE" dirty="0"/>
              <a:t>Bellman-Ford Algorithm Example 1</a:t>
            </a:r>
          </a:p>
        </p:txBody>
      </p:sp>
      <p:grpSp>
        <p:nvGrpSpPr>
          <p:cNvPr id="116739" name="Group 3">
            <a:extLst>
              <a:ext uri="{FF2B5EF4-FFF2-40B4-BE49-F238E27FC236}">
                <a16:creationId xmlns:a16="http://schemas.microsoft.com/office/drawing/2014/main" id="{A8BF7DA2-BFAC-E4CE-8196-31F2707D3A38}"/>
              </a:ext>
            </a:extLst>
          </p:cNvPr>
          <p:cNvGrpSpPr>
            <a:grpSpLocks/>
          </p:cNvGrpSpPr>
          <p:nvPr/>
        </p:nvGrpSpPr>
        <p:grpSpPr bwMode="auto">
          <a:xfrm>
            <a:off x="1143000" y="3276600"/>
            <a:ext cx="533400" cy="533400"/>
            <a:chOff x="1824" y="2736"/>
            <a:chExt cx="336" cy="336"/>
          </a:xfrm>
        </p:grpSpPr>
        <p:sp>
          <p:nvSpPr>
            <p:cNvPr id="116740" name="Oval 4">
              <a:extLst>
                <a:ext uri="{FF2B5EF4-FFF2-40B4-BE49-F238E27FC236}">
                  <a16:creationId xmlns:a16="http://schemas.microsoft.com/office/drawing/2014/main" id="{9C1E51CF-2A6E-724E-2442-8BF488EAA8B8}"/>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41" name="Text Box 5">
              <a:extLst>
                <a:ext uri="{FF2B5EF4-FFF2-40B4-BE49-F238E27FC236}">
                  <a16:creationId xmlns:a16="http://schemas.microsoft.com/office/drawing/2014/main" id="{D3ED9F35-7B6A-60D4-EA6C-52C6053ABE8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6742" name="Group 6">
            <a:extLst>
              <a:ext uri="{FF2B5EF4-FFF2-40B4-BE49-F238E27FC236}">
                <a16:creationId xmlns:a16="http://schemas.microsoft.com/office/drawing/2014/main" id="{EC7DD45F-7A32-EBFB-A2B2-0AE51CD2067A}"/>
              </a:ext>
            </a:extLst>
          </p:cNvPr>
          <p:cNvGrpSpPr>
            <a:grpSpLocks/>
          </p:cNvGrpSpPr>
          <p:nvPr/>
        </p:nvGrpSpPr>
        <p:grpSpPr bwMode="auto">
          <a:xfrm>
            <a:off x="2057400" y="1981200"/>
            <a:ext cx="533400" cy="533400"/>
            <a:chOff x="1824" y="2736"/>
            <a:chExt cx="336" cy="336"/>
          </a:xfrm>
        </p:grpSpPr>
        <p:sp>
          <p:nvSpPr>
            <p:cNvPr id="116743" name="Oval 7">
              <a:extLst>
                <a:ext uri="{FF2B5EF4-FFF2-40B4-BE49-F238E27FC236}">
                  <a16:creationId xmlns:a16="http://schemas.microsoft.com/office/drawing/2014/main" id="{D6B52D97-3155-8DE8-9C57-F6DD0C2CE83E}"/>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44" name="Text Box 8">
              <a:extLst>
                <a:ext uri="{FF2B5EF4-FFF2-40B4-BE49-F238E27FC236}">
                  <a16:creationId xmlns:a16="http://schemas.microsoft.com/office/drawing/2014/main" id="{F844AEDC-7255-E3EC-5244-956BF026197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6745" name="Group 9">
            <a:extLst>
              <a:ext uri="{FF2B5EF4-FFF2-40B4-BE49-F238E27FC236}">
                <a16:creationId xmlns:a16="http://schemas.microsoft.com/office/drawing/2014/main" id="{674D840C-6092-198F-0190-98EE74BA38A1}"/>
              </a:ext>
            </a:extLst>
          </p:cNvPr>
          <p:cNvGrpSpPr>
            <a:grpSpLocks/>
          </p:cNvGrpSpPr>
          <p:nvPr/>
        </p:nvGrpSpPr>
        <p:grpSpPr bwMode="auto">
          <a:xfrm>
            <a:off x="1143000" y="4495800"/>
            <a:ext cx="533400" cy="533400"/>
            <a:chOff x="1824" y="2736"/>
            <a:chExt cx="336" cy="336"/>
          </a:xfrm>
        </p:grpSpPr>
        <p:sp>
          <p:nvSpPr>
            <p:cNvPr id="116746" name="Oval 10">
              <a:extLst>
                <a:ext uri="{FF2B5EF4-FFF2-40B4-BE49-F238E27FC236}">
                  <a16:creationId xmlns:a16="http://schemas.microsoft.com/office/drawing/2014/main" id="{4C9B26AA-E492-5FFF-1F5C-0A9CFBAC5E3D}"/>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47" name="Text Box 11">
              <a:extLst>
                <a:ext uri="{FF2B5EF4-FFF2-40B4-BE49-F238E27FC236}">
                  <a16:creationId xmlns:a16="http://schemas.microsoft.com/office/drawing/2014/main" id="{E7E362CF-723F-6D89-BB62-31A7345FA8B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6748" name="Group 12">
            <a:extLst>
              <a:ext uri="{FF2B5EF4-FFF2-40B4-BE49-F238E27FC236}">
                <a16:creationId xmlns:a16="http://schemas.microsoft.com/office/drawing/2014/main" id="{F17A45B2-24DF-81AB-53F1-2749B239DF93}"/>
              </a:ext>
            </a:extLst>
          </p:cNvPr>
          <p:cNvGrpSpPr>
            <a:grpSpLocks/>
          </p:cNvGrpSpPr>
          <p:nvPr/>
        </p:nvGrpSpPr>
        <p:grpSpPr bwMode="auto">
          <a:xfrm>
            <a:off x="2209800" y="5334000"/>
            <a:ext cx="533400" cy="533400"/>
            <a:chOff x="1824" y="2736"/>
            <a:chExt cx="336" cy="336"/>
          </a:xfrm>
        </p:grpSpPr>
        <p:sp>
          <p:nvSpPr>
            <p:cNvPr id="116749" name="Oval 13">
              <a:extLst>
                <a:ext uri="{FF2B5EF4-FFF2-40B4-BE49-F238E27FC236}">
                  <a16:creationId xmlns:a16="http://schemas.microsoft.com/office/drawing/2014/main" id="{DFE06666-F710-ED70-ED82-EEE17D7B8462}"/>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50" name="Text Box 14">
              <a:extLst>
                <a:ext uri="{FF2B5EF4-FFF2-40B4-BE49-F238E27FC236}">
                  <a16:creationId xmlns:a16="http://schemas.microsoft.com/office/drawing/2014/main" id="{61343251-E0BE-0E6E-77FC-16903E5D736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6751" name="Group 15">
            <a:extLst>
              <a:ext uri="{FF2B5EF4-FFF2-40B4-BE49-F238E27FC236}">
                <a16:creationId xmlns:a16="http://schemas.microsoft.com/office/drawing/2014/main" id="{B3B067F4-2C26-174E-E98D-5E2B5505BDB3}"/>
              </a:ext>
            </a:extLst>
          </p:cNvPr>
          <p:cNvGrpSpPr>
            <a:grpSpLocks/>
          </p:cNvGrpSpPr>
          <p:nvPr/>
        </p:nvGrpSpPr>
        <p:grpSpPr bwMode="auto">
          <a:xfrm>
            <a:off x="3505200" y="1981200"/>
            <a:ext cx="533400" cy="533400"/>
            <a:chOff x="1824" y="2736"/>
            <a:chExt cx="336" cy="336"/>
          </a:xfrm>
        </p:grpSpPr>
        <p:sp>
          <p:nvSpPr>
            <p:cNvPr id="116752" name="Oval 16">
              <a:extLst>
                <a:ext uri="{FF2B5EF4-FFF2-40B4-BE49-F238E27FC236}">
                  <a16:creationId xmlns:a16="http://schemas.microsoft.com/office/drawing/2014/main" id="{CBD0FACB-F0A1-95A5-58E3-8305B03C70BD}"/>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53" name="Text Box 17">
              <a:extLst>
                <a:ext uri="{FF2B5EF4-FFF2-40B4-BE49-F238E27FC236}">
                  <a16:creationId xmlns:a16="http://schemas.microsoft.com/office/drawing/2014/main" id="{8E56E1A5-D083-5578-CEF7-BEDE0FEBC496}"/>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6754" name="Group 18">
            <a:extLst>
              <a:ext uri="{FF2B5EF4-FFF2-40B4-BE49-F238E27FC236}">
                <a16:creationId xmlns:a16="http://schemas.microsoft.com/office/drawing/2014/main" id="{B53F0D8D-3B60-99E4-FDDB-8A3C23470856}"/>
              </a:ext>
            </a:extLst>
          </p:cNvPr>
          <p:cNvGrpSpPr>
            <a:grpSpLocks/>
          </p:cNvGrpSpPr>
          <p:nvPr/>
        </p:nvGrpSpPr>
        <p:grpSpPr bwMode="auto">
          <a:xfrm>
            <a:off x="3733800" y="5334000"/>
            <a:ext cx="533400" cy="533400"/>
            <a:chOff x="1824" y="2736"/>
            <a:chExt cx="336" cy="336"/>
          </a:xfrm>
        </p:grpSpPr>
        <p:sp>
          <p:nvSpPr>
            <p:cNvPr id="116755" name="Oval 19">
              <a:extLst>
                <a:ext uri="{FF2B5EF4-FFF2-40B4-BE49-F238E27FC236}">
                  <a16:creationId xmlns:a16="http://schemas.microsoft.com/office/drawing/2014/main" id="{82EBF0A0-C49B-799F-DD2E-E1580FB0776F}"/>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56" name="Text Box 20">
              <a:extLst>
                <a:ext uri="{FF2B5EF4-FFF2-40B4-BE49-F238E27FC236}">
                  <a16:creationId xmlns:a16="http://schemas.microsoft.com/office/drawing/2014/main" id="{D1098F35-29A2-B2C2-5E38-B16F9B655DF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6757" name="Group 21">
            <a:extLst>
              <a:ext uri="{FF2B5EF4-FFF2-40B4-BE49-F238E27FC236}">
                <a16:creationId xmlns:a16="http://schemas.microsoft.com/office/drawing/2014/main" id="{80ABB871-D840-49F2-04E2-D5F37768581B}"/>
              </a:ext>
            </a:extLst>
          </p:cNvPr>
          <p:cNvGrpSpPr>
            <a:grpSpLocks/>
          </p:cNvGrpSpPr>
          <p:nvPr/>
        </p:nvGrpSpPr>
        <p:grpSpPr bwMode="auto">
          <a:xfrm>
            <a:off x="4648200" y="3200400"/>
            <a:ext cx="533400" cy="533400"/>
            <a:chOff x="1824" y="2736"/>
            <a:chExt cx="336" cy="336"/>
          </a:xfrm>
        </p:grpSpPr>
        <p:sp>
          <p:nvSpPr>
            <p:cNvPr id="116758" name="Oval 22">
              <a:extLst>
                <a:ext uri="{FF2B5EF4-FFF2-40B4-BE49-F238E27FC236}">
                  <a16:creationId xmlns:a16="http://schemas.microsoft.com/office/drawing/2014/main" id="{43B033D1-B0CD-2F3C-9A08-5761334EC79F}"/>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59" name="Text Box 23">
              <a:extLst>
                <a:ext uri="{FF2B5EF4-FFF2-40B4-BE49-F238E27FC236}">
                  <a16:creationId xmlns:a16="http://schemas.microsoft.com/office/drawing/2014/main" id="{4907A3E9-E41E-0D7C-68B3-D1B8E0B7CE4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6760" name="Group 24">
            <a:extLst>
              <a:ext uri="{FF2B5EF4-FFF2-40B4-BE49-F238E27FC236}">
                <a16:creationId xmlns:a16="http://schemas.microsoft.com/office/drawing/2014/main" id="{7F2AEB84-6642-FA8A-17B3-62D2DAC7F267}"/>
              </a:ext>
            </a:extLst>
          </p:cNvPr>
          <p:cNvGrpSpPr>
            <a:grpSpLocks/>
          </p:cNvGrpSpPr>
          <p:nvPr/>
        </p:nvGrpSpPr>
        <p:grpSpPr bwMode="auto">
          <a:xfrm>
            <a:off x="4724400" y="4419600"/>
            <a:ext cx="533400" cy="533400"/>
            <a:chOff x="1824" y="2736"/>
            <a:chExt cx="336" cy="336"/>
          </a:xfrm>
        </p:grpSpPr>
        <p:sp>
          <p:nvSpPr>
            <p:cNvPr id="116761" name="Oval 25">
              <a:extLst>
                <a:ext uri="{FF2B5EF4-FFF2-40B4-BE49-F238E27FC236}">
                  <a16:creationId xmlns:a16="http://schemas.microsoft.com/office/drawing/2014/main" id="{F9997415-655C-79EB-06AC-D7234932C76A}"/>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62" name="Text Box 26">
              <a:extLst>
                <a:ext uri="{FF2B5EF4-FFF2-40B4-BE49-F238E27FC236}">
                  <a16:creationId xmlns:a16="http://schemas.microsoft.com/office/drawing/2014/main" id="{D1DCC726-593B-7A6C-0E78-C121DDF4B5F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6763" name="Line 27">
            <a:extLst>
              <a:ext uri="{FF2B5EF4-FFF2-40B4-BE49-F238E27FC236}">
                <a16:creationId xmlns:a16="http://schemas.microsoft.com/office/drawing/2014/main" id="{3B92EB74-EC3D-0A12-54B5-5A43E54D6793}"/>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64" name="Line 28">
            <a:extLst>
              <a:ext uri="{FF2B5EF4-FFF2-40B4-BE49-F238E27FC236}">
                <a16:creationId xmlns:a16="http://schemas.microsoft.com/office/drawing/2014/main" id="{F3BE5E6E-F9F7-FDDD-9FF3-25E1D5157B7A}"/>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65" name="Line 29">
            <a:extLst>
              <a:ext uri="{FF2B5EF4-FFF2-40B4-BE49-F238E27FC236}">
                <a16:creationId xmlns:a16="http://schemas.microsoft.com/office/drawing/2014/main" id="{B4989E56-E96A-38D5-F9D5-B2B5D26A3759}"/>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66" name="Line 30">
            <a:extLst>
              <a:ext uri="{FF2B5EF4-FFF2-40B4-BE49-F238E27FC236}">
                <a16:creationId xmlns:a16="http://schemas.microsoft.com/office/drawing/2014/main" id="{3DF43DA4-6F17-E009-941E-141CFFAD5EDB}"/>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67" name="Line 31">
            <a:extLst>
              <a:ext uri="{FF2B5EF4-FFF2-40B4-BE49-F238E27FC236}">
                <a16:creationId xmlns:a16="http://schemas.microsoft.com/office/drawing/2014/main" id="{7F433E87-F5E0-A683-53D3-9DFBCA7C8BD2}"/>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68" name="Line 32">
            <a:extLst>
              <a:ext uri="{FF2B5EF4-FFF2-40B4-BE49-F238E27FC236}">
                <a16:creationId xmlns:a16="http://schemas.microsoft.com/office/drawing/2014/main" id="{5351381E-14F6-EB48-4BC5-B20C20CA9147}"/>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69" name="Line 33">
            <a:extLst>
              <a:ext uri="{FF2B5EF4-FFF2-40B4-BE49-F238E27FC236}">
                <a16:creationId xmlns:a16="http://schemas.microsoft.com/office/drawing/2014/main" id="{8FAA78F5-748C-F1F9-94DE-71894F074CA5}"/>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70" name="Line 34">
            <a:extLst>
              <a:ext uri="{FF2B5EF4-FFF2-40B4-BE49-F238E27FC236}">
                <a16:creationId xmlns:a16="http://schemas.microsoft.com/office/drawing/2014/main" id="{FB6D8358-C968-638D-218C-A825C086A3BA}"/>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71" name="Line 35">
            <a:extLst>
              <a:ext uri="{FF2B5EF4-FFF2-40B4-BE49-F238E27FC236}">
                <a16:creationId xmlns:a16="http://schemas.microsoft.com/office/drawing/2014/main" id="{E2CBFAE7-FD1C-E977-0ED4-A8F800C3D881}"/>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72" name="Line 36">
            <a:extLst>
              <a:ext uri="{FF2B5EF4-FFF2-40B4-BE49-F238E27FC236}">
                <a16:creationId xmlns:a16="http://schemas.microsoft.com/office/drawing/2014/main" id="{259D478B-62D6-2730-1CE4-87E41433B37A}"/>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73" name="Line 37">
            <a:extLst>
              <a:ext uri="{FF2B5EF4-FFF2-40B4-BE49-F238E27FC236}">
                <a16:creationId xmlns:a16="http://schemas.microsoft.com/office/drawing/2014/main" id="{144BEABE-9493-B095-FBC0-08D29088853D}"/>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74" name="Text Box 38">
            <a:extLst>
              <a:ext uri="{FF2B5EF4-FFF2-40B4-BE49-F238E27FC236}">
                <a16:creationId xmlns:a16="http://schemas.microsoft.com/office/drawing/2014/main" id="{56FD9008-C106-A0B9-A19B-B5EA0677CA98}"/>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6775" name="Text Box 39">
            <a:extLst>
              <a:ext uri="{FF2B5EF4-FFF2-40B4-BE49-F238E27FC236}">
                <a16:creationId xmlns:a16="http://schemas.microsoft.com/office/drawing/2014/main" id="{94E97AF2-C16F-1E2F-40D4-6F883AEF5F88}"/>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6776" name="Text Box 40">
            <a:extLst>
              <a:ext uri="{FF2B5EF4-FFF2-40B4-BE49-F238E27FC236}">
                <a16:creationId xmlns:a16="http://schemas.microsoft.com/office/drawing/2014/main" id="{FA9B6443-AC49-2BF1-6E3B-7A823949BE8C}"/>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6777" name="Text Box 41">
            <a:extLst>
              <a:ext uri="{FF2B5EF4-FFF2-40B4-BE49-F238E27FC236}">
                <a16:creationId xmlns:a16="http://schemas.microsoft.com/office/drawing/2014/main" id="{12B91429-5EBA-C698-4650-EF4289EA0C16}"/>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6778" name="Text Box 42">
            <a:extLst>
              <a:ext uri="{FF2B5EF4-FFF2-40B4-BE49-F238E27FC236}">
                <a16:creationId xmlns:a16="http://schemas.microsoft.com/office/drawing/2014/main" id="{0B1658A0-A467-1676-CBC6-533274116930}"/>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6779" name="Text Box 43">
            <a:extLst>
              <a:ext uri="{FF2B5EF4-FFF2-40B4-BE49-F238E27FC236}">
                <a16:creationId xmlns:a16="http://schemas.microsoft.com/office/drawing/2014/main" id="{BBEC128C-177E-5C1F-DC64-3A60BF43F626}"/>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6780" name="Text Box 44">
            <a:extLst>
              <a:ext uri="{FF2B5EF4-FFF2-40B4-BE49-F238E27FC236}">
                <a16:creationId xmlns:a16="http://schemas.microsoft.com/office/drawing/2014/main" id="{AD11ACD8-83C6-7B69-2386-BA8C3F5D9084}"/>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6781" name="Text Box 45">
            <a:extLst>
              <a:ext uri="{FF2B5EF4-FFF2-40B4-BE49-F238E27FC236}">
                <a16:creationId xmlns:a16="http://schemas.microsoft.com/office/drawing/2014/main" id="{8A9DD4E7-E5F2-22C6-FC7C-7D79B7EB3062}"/>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6782" name="Text Box 46">
            <a:extLst>
              <a:ext uri="{FF2B5EF4-FFF2-40B4-BE49-F238E27FC236}">
                <a16:creationId xmlns:a16="http://schemas.microsoft.com/office/drawing/2014/main" id="{3103376B-972C-214D-43B9-62F87122846A}"/>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6783" name="Text Box 47">
            <a:extLst>
              <a:ext uri="{FF2B5EF4-FFF2-40B4-BE49-F238E27FC236}">
                <a16:creationId xmlns:a16="http://schemas.microsoft.com/office/drawing/2014/main" id="{7EB08A06-A521-F320-EFF0-A9C44F64688A}"/>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6784" name="Text Box 48">
            <a:extLst>
              <a:ext uri="{FF2B5EF4-FFF2-40B4-BE49-F238E27FC236}">
                <a16:creationId xmlns:a16="http://schemas.microsoft.com/office/drawing/2014/main" id="{F0B31F2A-715F-8D1C-28B1-4B3BF3598A2B}"/>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6785" name="Text Box 49">
            <a:extLst>
              <a:ext uri="{FF2B5EF4-FFF2-40B4-BE49-F238E27FC236}">
                <a16:creationId xmlns:a16="http://schemas.microsoft.com/office/drawing/2014/main" id="{520C9E8E-0CA0-648A-F18B-2F46EB526C38}"/>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6786" name="Text Box 50">
            <a:extLst>
              <a:ext uri="{FF2B5EF4-FFF2-40B4-BE49-F238E27FC236}">
                <a16:creationId xmlns:a16="http://schemas.microsoft.com/office/drawing/2014/main" id="{3A336F47-854B-E4C1-4C6C-9DCAD41D5327}"/>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5</a:t>
            </a:r>
          </a:p>
        </p:txBody>
      </p:sp>
      <p:sp>
        <p:nvSpPr>
          <p:cNvPr id="116787" name="Text Box 51">
            <a:extLst>
              <a:ext uri="{FF2B5EF4-FFF2-40B4-BE49-F238E27FC236}">
                <a16:creationId xmlns:a16="http://schemas.microsoft.com/office/drawing/2014/main" id="{622F2ADA-4787-FA42-6902-BFE0FF93BBCC}"/>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6</a:t>
            </a:r>
          </a:p>
        </p:txBody>
      </p:sp>
      <p:sp>
        <p:nvSpPr>
          <p:cNvPr id="116788" name="Text Box 52">
            <a:extLst>
              <a:ext uri="{FF2B5EF4-FFF2-40B4-BE49-F238E27FC236}">
                <a16:creationId xmlns:a16="http://schemas.microsoft.com/office/drawing/2014/main" id="{5041C7F1-50EC-B311-91EA-F0F074502CD8}"/>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11</a:t>
            </a:r>
          </a:p>
        </p:txBody>
      </p:sp>
      <p:sp>
        <p:nvSpPr>
          <p:cNvPr id="116789" name="Text Box 53">
            <a:extLst>
              <a:ext uri="{FF2B5EF4-FFF2-40B4-BE49-F238E27FC236}">
                <a16:creationId xmlns:a16="http://schemas.microsoft.com/office/drawing/2014/main" id="{3FC8FF49-F4C0-8FB8-2798-A770B11DD235}"/>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6790" name="Text Box 54">
            <a:extLst>
              <a:ext uri="{FF2B5EF4-FFF2-40B4-BE49-F238E27FC236}">
                <a16:creationId xmlns:a16="http://schemas.microsoft.com/office/drawing/2014/main" id="{9779A128-CBB7-1284-780F-DD24B83B5D65}"/>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7</a:t>
            </a:r>
          </a:p>
        </p:txBody>
      </p:sp>
      <p:sp>
        <p:nvSpPr>
          <p:cNvPr id="116791" name="Text Box 55">
            <a:extLst>
              <a:ext uri="{FF2B5EF4-FFF2-40B4-BE49-F238E27FC236}">
                <a16:creationId xmlns:a16="http://schemas.microsoft.com/office/drawing/2014/main" id="{427E3728-F2A9-9AD9-94A1-8E9E4A146654}"/>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9</a:t>
            </a:r>
          </a:p>
        </p:txBody>
      </p:sp>
      <p:sp>
        <p:nvSpPr>
          <p:cNvPr id="116792" name="Text Box 56">
            <a:extLst>
              <a:ext uri="{FF2B5EF4-FFF2-40B4-BE49-F238E27FC236}">
                <a16:creationId xmlns:a16="http://schemas.microsoft.com/office/drawing/2014/main" id="{2E2BA549-883D-7D66-F4EE-F76EAF5C49E5}"/>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8</a:t>
            </a:r>
          </a:p>
        </p:txBody>
      </p:sp>
      <p:sp>
        <p:nvSpPr>
          <p:cNvPr id="116793" name="Text Box 57">
            <a:extLst>
              <a:ext uri="{FF2B5EF4-FFF2-40B4-BE49-F238E27FC236}">
                <a16:creationId xmlns:a16="http://schemas.microsoft.com/office/drawing/2014/main" id="{5F3805BC-3BDC-8C8B-C150-377FEF5B7194}"/>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4</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F1D9E478-8BBF-0742-110B-9D769DF5B688}"/>
              </a:ext>
            </a:extLst>
          </p:cNvPr>
          <p:cNvSpPr>
            <a:spLocks noGrp="1" noChangeArrowheads="1"/>
          </p:cNvSpPr>
          <p:nvPr>
            <p:ph type="title"/>
          </p:nvPr>
        </p:nvSpPr>
        <p:spPr/>
        <p:txBody>
          <a:bodyPr/>
          <a:lstStyle/>
          <a:p>
            <a:r>
              <a:rPr lang="en-US" altLang="en-SE" dirty="0"/>
              <a:t>Bellman-Ford Algorithm Example 1</a:t>
            </a:r>
          </a:p>
        </p:txBody>
      </p:sp>
      <p:grpSp>
        <p:nvGrpSpPr>
          <p:cNvPr id="117763" name="Group 3">
            <a:extLst>
              <a:ext uri="{FF2B5EF4-FFF2-40B4-BE49-F238E27FC236}">
                <a16:creationId xmlns:a16="http://schemas.microsoft.com/office/drawing/2014/main" id="{1237A4F8-0475-6666-1F3B-CAE3795610E7}"/>
              </a:ext>
            </a:extLst>
          </p:cNvPr>
          <p:cNvGrpSpPr>
            <a:grpSpLocks/>
          </p:cNvGrpSpPr>
          <p:nvPr/>
        </p:nvGrpSpPr>
        <p:grpSpPr bwMode="auto">
          <a:xfrm>
            <a:off x="1143000" y="3276600"/>
            <a:ext cx="533400" cy="533400"/>
            <a:chOff x="1824" y="2736"/>
            <a:chExt cx="336" cy="336"/>
          </a:xfrm>
        </p:grpSpPr>
        <p:sp>
          <p:nvSpPr>
            <p:cNvPr id="117764" name="Oval 4">
              <a:extLst>
                <a:ext uri="{FF2B5EF4-FFF2-40B4-BE49-F238E27FC236}">
                  <a16:creationId xmlns:a16="http://schemas.microsoft.com/office/drawing/2014/main" id="{1183E521-3035-7D24-750B-68C21556F7C9}"/>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65" name="Text Box 5">
              <a:extLst>
                <a:ext uri="{FF2B5EF4-FFF2-40B4-BE49-F238E27FC236}">
                  <a16:creationId xmlns:a16="http://schemas.microsoft.com/office/drawing/2014/main" id="{F5648B41-96B2-EDC1-9B05-CB6EC18E646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7766" name="Group 6">
            <a:extLst>
              <a:ext uri="{FF2B5EF4-FFF2-40B4-BE49-F238E27FC236}">
                <a16:creationId xmlns:a16="http://schemas.microsoft.com/office/drawing/2014/main" id="{739AD22F-82ED-44FF-94D1-514B2F96FB2A}"/>
              </a:ext>
            </a:extLst>
          </p:cNvPr>
          <p:cNvGrpSpPr>
            <a:grpSpLocks/>
          </p:cNvGrpSpPr>
          <p:nvPr/>
        </p:nvGrpSpPr>
        <p:grpSpPr bwMode="auto">
          <a:xfrm>
            <a:off x="2057400" y="1981200"/>
            <a:ext cx="533400" cy="533400"/>
            <a:chOff x="1824" y="2736"/>
            <a:chExt cx="336" cy="336"/>
          </a:xfrm>
        </p:grpSpPr>
        <p:sp>
          <p:nvSpPr>
            <p:cNvPr id="117767" name="Oval 7">
              <a:extLst>
                <a:ext uri="{FF2B5EF4-FFF2-40B4-BE49-F238E27FC236}">
                  <a16:creationId xmlns:a16="http://schemas.microsoft.com/office/drawing/2014/main" id="{15CDA255-932B-F60B-348E-DEEC440E133D}"/>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68" name="Text Box 8">
              <a:extLst>
                <a:ext uri="{FF2B5EF4-FFF2-40B4-BE49-F238E27FC236}">
                  <a16:creationId xmlns:a16="http://schemas.microsoft.com/office/drawing/2014/main" id="{F03CEE13-9CC6-55BB-929E-F751449D47C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7769" name="Group 9">
            <a:extLst>
              <a:ext uri="{FF2B5EF4-FFF2-40B4-BE49-F238E27FC236}">
                <a16:creationId xmlns:a16="http://schemas.microsoft.com/office/drawing/2014/main" id="{C5B8E34C-A4B5-BED2-7B47-146D4F357826}"/>
              </a:ext>
            </a:extLst>
          </p:cNvPr>
          <p:cNvGrpSpPr>
            <a:grpSpLocks/>
          </p:cNvGrpSpPr>
          <p:nvPr/>
        </p:nvGrpSpPr>
        <p:grpSpPr bwMode="auto">
          <a:xfrm>
            <a:off x="1143000" y="4495800"/>
            <a:ext cx="533400" cy="533400"/>
            <a:chOff x="1824" y="2736"/>
            <a:chExt cx="336" cy="336"/>
          </a:xfrm>
        </p:grpSpPr>
        <p:sp>
          <p:nvSpPr>
            <p:cNvPr id="117770" name="Oval 10">
              <a:extLst>
                <a:ext uri="{FF2B5EF4-FFF2-40B4-BE49-F238E27FC236}">
                  <a16:creationId xmlns:a16="http://schemas.microsoft.com/office/drawing/2014/main" id="{8BDA1991-FDF0-A5D4-F65A-61FD08AEDA82}"/>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71" name="Text Box 11">
              <a:extLst>
                <a:ext uri="{FF2B5EF4-FFF2-40B4-BE49-F238E27FC236}">
                  <a16:creationId xmlns:a16="http://schemas.microsoft.com/office/drawing/2014/main" id="{B56CB066-1777-5DF9-E7CC-2614DDD74C76}"/>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7772" name="Group 12">
            <a:extLst>
              <a:ext uri="{FF2B5EF4-FFF2-40B4-BE49-F238E27FC236}">
                <a16:creationId xmlns:a16="http://schemas.microsoft.com/office/drawing/2014/main" id="{9AE4CDF6-E0CE-98AE-EB8A-CD7F05BE9E2D}"/>
              </a:ext>
            </a:extLst>
          </p:cNvPr>
          <p:cNvGrpSpPr>
            <a:grpSpLocks/>
          </p:cNvGrpSpPr>
          <p:nvPr/>
        </p:nvGrpSpPr>
        <p:grpSpPr bwMode="auto">
          <a:xfrm>
            <a:off x="2209800" y="5334000"/>
            <a:ext cx="533400" cy="533400"/>
            <a:chOff x="1824" y="2736"/>
            <a:chExt cx="336" cy="336"/>
          </a:xfrm>
        </p:grpSpPr>
        <p:sp>
          <p:nvSpPr>
            <p:cNvPr id="117773" name="Oval 13">
              <a:extLst>
                <a:ext uri="{FF2B5EF4-FFF2-40B4-BE49-F238E27FC236}">
                  <a16:creationId xmlns:a16="http://schemas.microsoft.com/office/drawing/2014/main" id="{664069BA-D121-99A3-07E2-9634775EFF3F}"/>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74" name="Text Box 14">
              <a:extLst>
                <a:ext uri="{FF2B5EF4-FFF2-40B4-BE49-F238E27FC236}">
                  <a16:creationId xmlns:a16="http://schemas.microsoft.com/office/drawing/2014/main" id="{E15D6B45-11FC-93E6-484C-CD31CB71DED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7775" name="Group 15">
            <a:extLst>
              <a:ext uri="{FF2B5EF4-FFF2-40B4-BE49-F238E27FC236}">
                <a16:creationId xmlns:a16="http://schemas.microsoft.com/office/drawing/2014/main" id="{41C7023B-DE65-351E-05CB-CE271BA77215}"/>
              </a:ext>
            </a:extLst>
          </p:cNvPr>
          <p:cNvGrpSpPr>
            <a:grpSpLocks/>
          </p:cNvGrpSpPr>
          <p:nvPr/>
        </p:nvGrpSpPr>
        <p:grpSpPr bwMode="auto">
          <a:xfrm>
            <a:off x="3505200" y="1981200"/>
            <a:ext cx="533400" cy="533400"/>
            <a:chOff x="1824" y="2736"/>
            <a:chExt cx="336" cy="336"/>
          </a:xfrm>
        </p:grpSpPr>
        <p:sp>
          <p:nvSpPr>
            <p:cNvPr id="117776" name="Oval 16">
              <a:extLst>
                <a:ext uri="{FF2B5EF4-FFF2-40B4-BE49-F238E27FC236}">
                  <a16:creationId xmlns:a16="http://schemas.microsoft.com/office/drawing/2014/main" id="{88B3D982-DC25-5428-5293-95AD4E854D76}"/>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77" name="Text Box 17">
              <a:extLst>
                <a:ext uri="{FF2B5EF4-FFF2-40B4-BE49-F238E27FC236}">
                  <a16:creationId xmlns:a16="http://schemas.microsoft.com/office/drawing/2014/main" id="{C8FE3793-5DDF-C1B4-CCE9-5BFE956ADE2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7778" name="Group 18">
            <a:extLst>
              <a:ext uri="{FF2B5EF4-FFF2-40B4-BE49-F238E27FC236}">
                <a16:creationId xmlns:a16="http://schemas.microsoft.com/office/drawing/2014/main" id="{6A390C26-912F-1ECD-71E7-17295F41011F}"/>
              </a:ext>
            </a:extLst>
          </p:cNvPr>
          <p:cNvGrpSpPr>
            <a:grpSpLocks/>
          </p:cNvGrpSpPr>
          <p:nvPr/>
        </p:nvGrpSpPr>
        <p:grpSpPr bwMode="auto">
          <a:xfrm>
            <a:off x="3733800" y="5334000"/>
            <a:ext cx="533400" cy="533400"/>
            <a:chOff x="1824" y="2736"/>
            <a:chExt cx="336" cy="336"/>
          </a:xfrm>
        </p:grpSpPr>
        <p:sp>
          <p:nvSpPr>
            <p:cNvPr id="117779" name="Oval 19">
              <a:extLst>
                <a:ext uri="{FF2B5EF4-FFF2-40B4-BE49-F238E27FC236}">
                  <a16:creationId xmlns:a16="http://schemas.microsoft.com/office/drawing/2014/main" id="{DEEB3674-6E8F-DDC0-887E-88CF1F982F3F}"/>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80" name="Text Box 20">
              <a:extLst>
                <a:ext uri="{FF2B5EF4-FFF2-40B4-BE49-F238E27FC236}">
                  <a16:creationId xmlns:a16="http://schemas.microsoft.com/office/drawing/2014/main" id="{29AF77E0-CB98-0304-8837-79146202CA4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7781" name="Group 21">
            <a:extLst>
              <a:ext uri="{FF2B5EF4-FFF2-40B4-BE49-F238E27FC236}">
                <a16:creationId xmlns:a16="http://schemas.microsoft.com/office/drawing/2014/main" id="{012F7FC2-1B43-C446-38D3-2E9C19854E63}"/>
              </a:ext>
            </a:extLst>
          </p:cNvPr>
          <p:cNvGrpSpPr>
            <a:grpSpLocks/>
          </p:cNvGrpSpPr>
          <p:nvPr/>
        </p:nvGrpSpPr>
        <p:grpSpPr bwMode="auto">
          <a:xfrm>
            <a:off x="4648200" y="3200400"/>
            <a:ext cx="533400" cy="533400"/>
            <a:chOff x="1824" y="2736"/>
            <a:chExt cx="336" cy="336"/>
          </a:xfrm>
        </p:grpSpPr>
        <p:sp>
          <p:nvSpPr>
            <p:cNvPr id="117782" name="Oval 22">
              <a:extLst>
                <a:ext uri="{FF2B5EF4-FFF2-40B4-BE49-F238E27FC236}">
                  <a16:creationId xmlns:a16="http://schemas.microsoft.com/office/drawing/2014/main" id="{69ACA3CB-E6AC-E36A-F7EB-843EA2517CB5}"/>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83" name="Text Box 23">
              <a:extLst>
                <a:ext uri="{FF2B5EF4-FFF2-40B4-BE49-F238E27FC236}">
                  <a16:creationId xmlns:a16="http://schemas.microsoft.com/office/drawing/2014/main" id="{4B4EC023-91B8-DAED-B3A5-584CC8CF622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7784" name="Group 24">
            <a:extLst>
              <a:ext uri="{FF2B5EF4-FFF2-40B4-BE49-F238E27FC236}">
                <a16:creationId xmlns:a16="http://schemas.microsoft.com/office/drawing/2014/main" id="{D1AECB8A-BA0D-56EA-0E8B-E07FB67F0070}"/>
              </a:ext>
            </a:extLst>
          </p:cNvPr>
          <p:cNvGrpSpPr>
            <a:grpSpLocks/>
          </p:cNvGrpSpPr>
          <p:nvPr/>
        </p:nvGrpSpPr>
        <p:grpSpPr bwMode="auto">
          <a:xfrm>
            <a:off x="4724400" y="4419600"/>
            <a:ext cx="533400" cy="533400"/>
            <a:chOff x="1824" y="2736"/>
            <a:chExt cx="336" cy="336"/>
          </a:xfrm>
        </p:grpSpPr>
        <p:sp>
          <p:nvSpPr>
            <p:cNvPr id="117785" name="Oval 25">
              <a:extLst>
                <a:ext uri="{FF2B5EF4-FFF2-40B4-BE49-F238E27FC236}">
                  <a16:creationId xmlns:a16="http://schemas.microsoft.com/office/drawing/2014/main" id="{0D88E671-10DE-E665-BB9F-5FCE04170E2B}"/>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86" name="Text Box 26">
              <a:extLst>
                <a:ext uri="{FF2B5EF4-FFF2-40B4-BE49-F238E27FC236}">
                  <a16:creationId xmlns:a16="http://schemas.microsoft.com/office/drawing/2014/main" id="{414D225D-B377-11CF-1F5B-D262E7ADCCA4}"/>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7787" name="Line 27">
            <a:extLst>
              <a:ext uri="{FF2B5EF4-FFF2-40B4-BE49-F238E27FC236}">
                <a16:creationId xmlns:a16="http://schemas.microsoft.com/office/drawing/2014/main" id="{47F314D7-544C-0B84-4009-97659D58D0CF}"/>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88" name="Line 28">
            <a:extLst>
              <a:ext uri="{FF2B5EF4-FFF2-40B4-BE49-F238E27FC236}">
                <a16:creationId xmlns:a16="http://schemas.microsoft.com/office/drawing/2014/main" id="{9CE1116C-7CE0-10C8-25DF-1AD97C2A64BF}"/>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89" name="Line 29">
            <a:extLst>
              <a:ext uri="{FF2B5EF4-FFF2-40B4-BE49-F238E27FC236}">
                <a16:creationId xmlns:a16="http://schemas.microsoft.com/office/drawing/2014/main" id="{AD65E380-E24E-8A30-AB45-43FDCDA1A896}"/>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0" name="Line 30">
            <a:extLst>
              <a:ext uri="{FF2B5EF4-FFF2-40B4-BE49-F238E27FC236}">
                <a16:creationId xmlns:a16="http://schemas.microsoft.com/office/drawing/2014/main" id="{54725657-AF0E-AEF4-DC02-2E451AFB2E9C}"/>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1" name="Line 31">
            <a:extLst>
              <a:ext uri="{FF2B5EF4-FFF2-40B4-BE49-F238E27FC236}">
                <a16:creationId xmlns:a16="http://schemas.microsoft.com/office/drawing/2014/main" id="{27DA02C4-D882-FE28-9114-A4A3FB32583B}"/>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2" name="Line 32">
            <a:extLst>
              <a:ext uri="{FF2B5EF4-FFF2-40B4-BE49-F238E27FC236}">
                <a16:creationId xmlns:a16="http://schemas.microsoft.com/office/drawing/2014/main" id="{3EEC2313-2F79-D143-595A-1E8FFBAECC77}"/>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3" name="Line 33">
            <a:extLst>
              <a:ext uri="{FF2B5EF4-FFF2-40B4-BE49-F238E27FC236}">
                <a16:creationId xmlns:a16="http://schemas.microsoft.com/office/drawing/2014/main" id="{752DCDD3-3CF1-6D9F-F923-9F119C168018}"/>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4" name="Line 34">
            <a:extLst>
              <a:ext uri="{FF2B5EF4-FFF2-40B4-BE49-F238E27FC236}">
                <a16:creationId xmlns:a16="http://schemas.microsoft.com/office/drawing/2014/main" id="{85826BB8-07EE-68A4-7DED-A142100E5503}"/>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5" name="Line 35">
            <a:extLst>
              <a:ext uri="{FF2B5EF4-FFF2-40B4-BE49-F238E27FC236}">
                <a16:creationId xmlns:a16="http://schemas.microsoft.com/office/drawing/2014/main" id="{F31F4088-1270-6943-153E-FC913068EF37}"/>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6" name="Line 36">
            <a:extLst>
              <a:ext uri="{FF2B5EF4-FFF2-40B4-BE49-F238E27FC236}">
                <a16:creationId xmlns:a16="http://schemas.microsoft.com/office/drawing/2014/main" id="{3D7CA89B-512D-0496-DB31-BA17B4D9F01D}"/>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7" name="Line 37">
            <a:extLst>
              <a:ext uri="{FF2B5EF4-FFF2-40B4-BE49-F238E27FC236}">
                <a16:creationId xmlns:a16="http://schemas.microsoft.com/office/drawing/2014/main" id="{64029774-51F7-5E87-7E43-D59AD04DBFCB}"/>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8" name="Text Box 38">
            <a:extLst>
              <a:ext uri="{FF2B5EF4-FFF2-40B4-BE49-F238E27FC236}">
                <a16:creationId xmlns:a16="http://schemas.microsoft.com/office/drawing/2014/main" id="{F5E334E5-28B6-3248-0114-15B3C50A3F9D}"/>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7799" name="Text Box 39">
            <a:extLst>
              <a:ext uri="{FF2B5EF4-FFF2-40B4-BE49-F238E27FC236}">
                <a16:creationId xmlns:a16="http://schemas.microsoft.com/office/drawing/2014/main" id="{A511DE97-AAC2-1705-3ADF-7DC8B2DE3471}"/>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7800" name="Text Box 40">
            <a:extLst>
              <a:ext uri="{FF2B5EF4-FFF2-40B4-BE49-F238E27FC236}">
                <a16:creationId xmlns:a16="http://schemas.microsoft.com/office/drawing/2014/main" id="{2C01A84B-6262-F7D8-0F99-10E47FAA2277}"/>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7801" name="Text Box 41">
            <a:extLst>
              <a:ext uri="{FF2B5EF4-FFF2-40B4-BE49-F238E27FC236}">
                <a16:creationId xmlns:a16="http://schemas.microsoft.com/office/drawing/2014/main" id="{7C8F14E4-7661-324D-EB4B-35BE0C372510}"/>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7802" name="Text Box 42">
            <a:extLst>
              <a:ext uri="{FF2B5EF4-FFF2-40B4-BE49-F238E27FC236}">
                <a16:creationId xmlns:a16="http://schemas.microsoft.com/office/drawing/2014/main" id="{62DBAA97-0A70-29CB-B6C7-1A8FF009EB13}"/>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7803" name="Text Box 43">
            <a:extLst>
              <a:ext uri="{FF2B5EF4-FFF2-40B4-BE49-F238E27FC236}">
                <a16:creationId xmlns:a16="http://schemas.microsoft.com/office/drawing/2014/main" id="{606B1226-BA32-64D6-07A3-D2AF4394E0CA}"/>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7804" name="Text Box 44">
            <a:extLst>
              <a:ext uri="{FF2B5EF4-FFF2-40B4-BE49-F238E27FC236}">
                <a16:creationId xmlns:a16="http://schemas.microsoft.com/office/drawing/2014/main" id="{26457803-CEA1-649A-67F9-5E5A2CDA1C7E}"/>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7805" name="Text Box 45">
            <a:extLst>
              <a:ext uri="{FF2B5EF4-FFF2-40B4-BE49-F238E27FC236}">
                <a16:creationId xmlns:a16="http://schemas.microsoft.com/office/drawing/2014/main" id="{64FE08BD-918B-B579-2E8A-DE5B90A73323}"/>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7806" name="Text Box 46">
            <a:extLst>
              <a:ext uri="{FF2B5EF4-FFF2-40B4-BE49-F238E27FC236}">
                <a16:creationId xmlns:a16="http://schemas.microsoft.com/office/drawing/2014/main" id="{89B4FBBD-FF2E-B949-08FA-BF60AE117C53}"/>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7807" name="Text Box 47">
            <a:extLst>
              <a:ext uri="{FF2B5EF4-FFF2-40B4-BE49-F238E27FC236}">
                <a16:creationId xmlns:a16="http://schemas.microsoft.com/office/drawing/2014/main" id="{37CBF829-54C8-B2D2-5309-3B698F8896BC}"/>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7808" name="Text Box 48">
            <a:extLst>
              <a:ext uri="{FF2B5EF4-FFF2-40B4-BE49-F238E27FC236}">
                <a16:creationId xmlns:a16="http://schemas.microsoft.com/office/drawing/2014/main" id="{46BF0088-54BF-3BCC-5B88-9F25829B6D0B}"/>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7809" name="Text Box 49">
            <a:extLst>
              <a:ext uri="{FF2B5EF4-FFF2-40B4-BE49-F238E27FC236}">
                <a16:creationId xmlns:a16="http://schemas.microsoft.com/office/drawing/2014/main" id="{1C1BB93F-379A-E952-894C-807F9A303A01}"/>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7810" name="Text Box 50">
            <a:extLst>
              <a:ext uri="{FF2B5EF4-FFF2-40B4-BE49-F238E27FC236}">
                <a16:creationId xmlns:a16="http://schemas.microsoft.com/office/drawing/2014/main" id="{B7299C61-1AB7-7108-7F98-95ADA259B067}"/>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5</a:t>
            </a:r>
          </a:p>
        </p:txBody>
      </p:sp>
      <p:sp>
        <p:nvSpPr>
          <p:cNvPr id="117811" name="Text Box 51">
            <a:extLst>
              <a:ext uri="{FF2B5EF4-FFF2-40B4-BE49-F238E27FC236}">
                <a16:creationId xmlns:a16="http://schemas.microsoft.com/office/drawing/2014/main" id="{EAA183C1-31A3-CD23-491C-378F54DE1C8B}"/>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5</a:t>
            </a:r>
          </a:p>
        </p:txBody>
      </p:sp>
      <p:sp>
        <p:nvSpPr>
          <p:cNvPr id="117812" name="Text Box 52">
            <a:extLst>
              <a:ext uri="{FF2B5EF4-FFF2-40B4-BE49-F238E27FC236}">
                <a16:creationId xmlns:a16="http://schemas.microsoft.com/office/drawing/2014/main" id="{90D0D07B-CFDC-2825-ABE0-3C64E9ED7D30}"/>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7</a:t>
            </a:r>
          </a:p>
        </p:txBody>
      </p:sp>
      <p:sp>
        <p:nvSpPr>
          <p:cNvPr id="117813" name="Text Box 53">
            <a:extLst>
              <a:ext uri="{FF2B5EF4-FFF2-40B4-BE49-F238E27FC236}">
                <a16:creationId xmlns:a16="http://schemas.microsoft.com/office/drawing/2014/main" id="{9FF0E3F7-172B-3819-C486-5740BDDC423E}"/>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14</a:t>
            </a:r>
          </a:p>
        </p:txBody>
      </p:sp>
      <p:sp>
        <p:nvSpPr>
          <p:cNvPr id="117814" name="Text Box 54">
            <a:extLst>
              <a:ext uri="{FF2B5EF4-FFF2-40B4-BE49-F238E27FC236}">
                <a16:creationId xmlns:a16="http://schemas.microsoft.com/office/drawing/2014/main" id="{24336AFD-E4CD-806E-A0FD-422127FAECC6}"/>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7</a:t>
            </a:r>
          </a:p>
        </p:txBody>
      </p:sp>
      <p:sp>
        <p:nvSpPr>
          <p:cNvPr id="117815" name="Text Box 55">
            <a:extLst>
              <a:ext uri="{FF2B5EF4-FFF2-40B4-BE49-F238E27FC236}">
                <a16:creationId xmlns:a16="http://schemas.microsoft.com/office/drawing/2014/main" id="{BD210D2A-D43E-52D1-FF67-DE077B778224}"/>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9</a:t>
            </a:r>
          </a:p>
        </p:txBody>
      </p:sp>
      <p:sp>
        <p:nvSpPr>
          <p:cNvPr id="117816" name="Text Box 56">
            <a:extLst>
              <a:ext uri="{FF2B5EF4-FFF2-40B4-BE49-F238E27FC236}">
                <a16:creationId xmlns:a16="http://schemas.microsoft.com/office/drawing/2014/main" id="{CBFB3D46-1423-A42B-ABF6-E1B00870DDAC}"/>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8</a:t>
            </a:r>
          </a:p>
        </p:txBody>
      </p:sp>
      <p:sp>
        <p:nvSpPr>
          <p:cNvPr id="117817" name="Text Box 57">
            <a:extLst>
              <a:ext uri="{FF2B5EF4-FFF2-40B4-BE49-F238E27FC236}">
                <a16:creationId xmlns:a16="http://schemas.microsoft.com/office/drawing/2014/main" id="{F18A90C3-A559-02A7-E34E-6946007CAA45}"/>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5</a:t>
            </a:r>
          </a:p>
        </p:txBody>
      </p:sp>
      <p:sp>
        <p:nvSpPr>
          <p:cNvPr id="117818" name="Text Box 58">
            <a:extLst>
              <a:ext uri="{FF2B5EF4-FFF2-40B4-BE49-F238E27FC236}">
                <a16:creationId xmlns:a16="http://schemas.microsoft.com/office/drawing/2014/main" id="{09EB94A1-7CC2-728A-BEE7-D113557F67C1}"/>
              </a:ext>
            </a:extLst>
          </p:cNvPr>
          <p:cNvSpPr txBox="1">
            <a:spLocks noChangeArrowheads="1"/>
          </p:cNvSpPr>
          <p:nvPr/>
        </p:nvSpPr>
        <p:spPr bwMode="auto">
          <a:xfrm>
            <a:off x="6019800" y="3200400"/>
            <a:ext cx="2209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000">
                <a:solidFill>
                  <a:srgbClr val="FF0000"/>
                </a:solidFill>
              </a:rPr>
              <a:t>B has the correct distance and path</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78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81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FF3C8A4D-348C-60DF-C364-272516371823}"/>
              </a:ext>
            </a:extLst>
          </p:cNvPr>
          <p:cNvSpPr>
            <a:spLocks noGrp="1" noChangeArrowheads="1"/>
          </p:cNvSpPr>
          <p:nvPr>
            <p:ph type="title"/>
          </p:nvPr>
        </p:nvSpPr>
        <p:spPr/>
        <p:txBody>
          <a:bodyPr/>
          <a:lstStyle/>
          <a:p>
            <a:r>
              <a:rPr lang="en-US" altLang="en-SE" dirty="0"/>
              <a:t>Bellman-Ford Algorithm Example 1</a:t>
            </a:r>
          </a:p>
        </p:txBody>
      </p:sp>
      <p:grpSp>
        <p:nvGrpSpPr>
          <p:cNvPr id="118787" name="Group 3">
            <a:extLst>
              <a:ext uri="{FF2B5EF4-FFF2-40B4-BE49-F238E27FC236}">
                <a16:creationId xmlns:a16="http://schemas.microsoft.com/office/drawing/2014/main" id="{0AFF5FFE-E8A3-CA72-BBC4-E845D38AC742}"/>
              </a:ext>
            </a:extLst>
          </p:cNvPr>
          <p:cNvGrpSpPr>
            <a:grpSpLocks/>
          </p:cNvGrpSpPr>
          <p:nvPr/>
        </p:nvGrpSpPr>
        <p:grpSpPr bwMode="auto">
          <a:xfrm>
            <a:off x="1143000" y="3276600"/>
            <a:ext cx="533400" cy="533400"/>
            <a:chOff x="1824" y="2736"/>
            <a:chExt cx="336" cy="336"/>
          </a:xfrm>
        </p:grpSpPr>
        <p:sp>
          <p:nvSpPr>
            <p:cNvPr id="118788" name="Oval 4">
              <a:extLst>
                <a:ext uri="{FF2B5EF4-FFF2-40B4-BE49-F238E27FC236}">
                  <a16:creationId xmlns:a16="http://schemas.microsoft.com/office/drawing/2014/main" id="{A23280B2-92FA-F019-4C50-982952DE89AA}"/>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789" name="Text Box 5">
              <a:extLst>
                <a:ext uri="{FF2B5EF4-FFF2-40B4-BE49-F238E27FC236}">
                  <a16:creationId xmlns:a16="http://schemas.microsoft.com/office/drawing/2014/main" id="{77F237F3-41CE-83CE-71EE-9A582C4B6BB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8790" name="Group 6">
            <a:extLst>
              <a:ext uri="{FF2B5EF4-FFF2-40B4-BE49-F238E27FC236}">
                <a16:creationId xmlns:a16="http://schemas.microsoft.com/office/drawing/2014/main" id="{C3E8A9F9-D02D-6578-F380-22DEF0D896FC}"/>
              </a:ext>
            </a:extLst>
          </p:cNvPr>
          <p:cNvGrpSpPr>
            <a:grpSpLocks/>
          </p:cNvGrpSpPr>
          <p:nvPr/>
        </p:nvGrpSpPr>
        <p:grpSpPr bwMode="auto">
          <a:xfrm>
            <a:off x="2057400" y="1981200"/>
            <a:ext cx="533400" cy="533400"/>
            <a:chOff x="1824" y="2736"/>
            <a:chExt cx="336" cy="336"/>
          </a:xfrm>
        </p:grpSpPr>
        <p:sp>
          <p:nvSpPr>
            <p:cNvPr id="118791" name="Oval 7">
              <a:extLst>
                <a:ext uri="{FF2B5EF4-FFF2-40B4-BE49-F238E27FC236}">
                  <a16:creationId xmlns:a16="http://schemas.microsoft.com/office/drawing/2014/main" id="{571D7F4C-A2EF-3BD6-E427-11ED040B4815}"/>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792" name="Text Box 8">
              <a:extLst>
                <a:ext uri="{FF2B5EF4-FFF2-40B4-BE49-F238E27FC236}">
                  <a16:creationId xmlns:a16="http://schemas.microsoft.com/office/drawing/2014/main" id="{C4EDEB03-5867-A5C7-F580-C2109984D86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8793" name="Group 9">
            <a:extLst>
              <a:ext uri="{FF2B5EF4-FFF2-40B4-BE49-F238E27FC236}">
                <a16:creationId xmlns:a16="http://schemas.microsoft.com/office/drawing/2014/main" id="{4E679F47-09CE-7843-8814-23D56C4E3C43}"/>
              </a:ext>
            </a:extLst>
          </p:cNvPr>
          <p:cNvGrpSpPr>
            <a:grpSpLocks/>
          </p:cNvGrpSpPr>
          <p:nvPr/>
        </p:nvGrpSpPr>
        <p:grpSpPr bwMode="auto">
          <a:xfrm>
            <a:off x="1143000" y="4495800"/>
            <a:ext cx="533400" cy="533400"/>
            <a:chOff x="1824" y="2736"/>
            <a:chExt cx="336" cy="336"/>
          </a:xfrm>
        </p:grpSpPr>
        <p:sp>
          <p:nvSpPr>
            <p:cNvPr id="118794" name="Oval 10">
              <a:extLst>
                <a:ext uri="{FF2B5EF4-FFF2-40B4-BE49-F238E27FC236}">
                  <a16:creationId xmlns:a16="http://schemas.microsoft.com/office/drawing/2014/main" id="{637502C2-C14E-002C-7EB5-B88E0ED4B029}"/>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795" name="Text Box 11">
              <a:extLst>
                <a:ext uri="{FF2B5EF4-FFF2-40B4-BE49-F238E27FC236}">
                  <a16:creationId xmlns:a16="http://schemas.microsoft.com/office/drawing/2014/main" id="{92DFA486-31A0-3D54-F47E-C4800D3855B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8796" name="Group 12">
            <a:extLst>
              <a:ext uri="{FF2B5EF4-FFF2-40B4-BE49-F238E27FC236}">
                <a16:creationId xmlns:a16="http://schemas.microsoft.com/office/drawing/2014/main" id="{1B9C1586-7D89-2BBF-B0FF-F678851E2D57}"/>
              </a:ext>
            </a:extLst>
          </p:cNvPr>
          <p:cNvGrpSpPr>
            <a:grpSpLocks/>
          </p:cNvGrpSpPr>
          <p:nvPr/>
        </p:nvGrpSpPr>
        <p:grpSpPr bwMode="auto">
          <a:xfrm>
            <a:off x="2209800" y="5334000"/>
            <a:ext cx="533400" cy="533400"/>
            <a:chOff x="1824" y="2736"/>
            <a:chExt cx="336" cy="336"/>
          </a:xfrm>
        </p:grpSpPr>
        <p:sp>
          <p:nvSpPr>
            <p:cNvPr id="118797" name="Oval 13">
              <a:extLst>
                <a:ext uri="{FF2B5EF4-FFF2-40B4-BE49-F238E27FC236}">
                  <a16:creationId xmlns:a16="http://schemas.microsoft.com/office/drawing/2014/main" id="{412F46C5-2FD8-82BD-683B-6A8427F7D853}"/>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798" name="Text Box 14">
              <a:extLst>
                <a:ext uri="{FF2B5EF4-FFF2-40B4-BE49-F238E27FC236}">
                  <a16:creationId xmlns:a16="http://schemas.microsoft.com/office/drawing/2014/main" id="{F5356852-2D50-C196-44CC-1588402E31B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8799" name="Group 15">
            <a:extLst>
              <a:ext uri="{FF2B5EF4-FFF2-40B4-BE49-F238E27FC236}">
                <a16:creationId xmlns:a16="http://schemas.microsoft.com/office/drawing/2014/main" id="{C1C40073-0B30-72CA-9112-0AED893D54AA}"/>
              </a:ext>
            </a:extLst>
          </p:cNvPr>
          <p:cNvGrpSpPr>
            <a:grpSpLocks/>
          </p:cNvGrpSpPr>
          <p:nvPr/>
        </p:nvGrpSpPr>
        <p:grpSpPr bwMode="auto">
          <a:xfrm>
            <a:off x="3505200" y="1981200"/>
            <a:ext cx="533400" cy="533400"/>
            <a:chOff x="1824" y="2736"/>
            <a:chExt cx="336" cy="336"/>
          </a:xfrm>
        </p:grpSpPr>
        <p:sp>
          <p:nvSpPr>
            <p:cNvPr id="118800" name="Oval 16">
              <a:extLst>
                <a:ext uri="{FF2B5EF4-FFF2-40B4-BE49-F238E27FC236}">
                  <a16:creationId xmlns:a16="http://schemas.microsoft.com/office/drawing/2014/main" id="{8B0D7612-AFC4-5F04-EFE3-A05183307E27}"/>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801" name="Text Box 17">
              <a:extLst>
                <a:ext uri="{FF2B5EF4-FFF2-40B4-BE49-F238E27FC236}">
                  <a16:creationId xmlns:a16="http://schemas.microsoft.com/office/drawing/2014/main" id="{98365DF3-ABDF-A916-C61D-E6588DB7CD0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8802" name="Group 18">
            <a:extLst>
              <a:ext uri="{FF2B5EF4-FFF2-40B4-BE49-F238E27FC236}">
                <a16:creationId xmlns:a16="http://schemas.microsoft.com/office/drawing/2014/main" id="{9F632138-789E-B7D8-EA8B-A30C58481208}"/>
              </a:ext>
            </a:extLst>
          </p:cNvPr>
          <p:cNvGrpSpPr>
            <a:grpSpLocks/>
          </p:cNvGrpSpPr>
          <p:nvPr/>
        </p:nvGrpSpPr>
        <p:grpSpPr bwMode="auto">
          <a:xfrm>
            <a:off x="3733800" y="5334000"/>
            <a:ext cx="533400" cy="533400"/>
            <a:chOff x="1824" y="2736"/>
            <a:chExt cx="336" cy="336"/>
          </a:xfrm>
        </p:grpSpPr>
        <p:sp>
          <p:nvSpPr>
            <p:cNvPr id="118803" name="Oval 19">
              <a:extLst>
                <a:ext uri="{FF2B5EF4-FFF2-40B4-BE49-F238E27FC236}">
                  <a16:creationId xmlns:a16="http://schemas.microsoft.com/office/drawing/2014/main" id="{8FCAA39D-10E1-20C5-35FB-BB1D166D5056}"/>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804" name="Text Box 20">
              <a:extLst>
                <a:ext uri="{FF2B5EF4-FFF2-40B4-BE49-F238E27FC236}">
                  <a16:creationId xmlns:a16="http://schemas.microsoft.com/office/drawing/2014/main" id="{15AD2EE2-5A43-EEC9-F054-2C1C66DEB70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8805" name="Group 21">
            <a:extLst>
              <a:ext uri="{FF2B5EF4-FFF2-40B4-BE49-F238E27FC236}">
                <a16:creationId xmlns:a16="http://schemas.microsoft.com/office/drawing/2014/main" id="{CC5461E9-2C52-E854-D8FF-B8C0AC48E68E}"/>
              </a:ext>
            </a:extLst>
          </p:cNvPr>
          <p:cNvGrpSpPr>
            <a:grpSpLocks/>
          </p:cNvGrpSpPr>
          <p:nvPr/>
        </p:nvGrpSpPr>
        <p:grpSpPr bwMode="auto">
          <a:xfrm>
            <a:off x="4648200" y="3200400"/>
            <a:ext cx="533400" cy="533400"/>
            <a:chOff x="1824" y="2736"/>
            <a:chExt cx="336" cy="336"/>
          </a:xfrm>
        </p:grpSpPr>
        <p:sp>
          <p:nvSpPr>
            <p:cNvPr id="118806" name="Oval 22">
              <a:extLst>
                <a:ext uri="{FF2B5EF4-FFF2-40B4-BE49-F238E27FC236}">
                  <a16:creationId xmlns:a16="http://schemas.microsoft.com/office/drawing/2014/main" id="{6C7146C1-9BE1-BED3-1101-A12871EE952C}"/>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807" name="Text Box 23">
              <a:extLst>
                <a:ext uri="{FF2B5EF4-FFF2-40B4-BE49-F238E27FC236}">
                  <a16:creationId xmlns:a16="http://schemas.microsoft.com/office/drawing/2014/main" id="{5F85D685-3AAF-1DA1-1595-4A8411B6C6E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8808" name="Group 24">
            <a:extLst>
              <a:ext uri="{FF2B5EF4-FFF2-40B4-BE49-F238E27FC236}">
                <a16:creationId xmlns:a16="http://schemas.microsoft.com/office/drawing/2014/main" id="{DFAFAADD-C4AD-E586-3BAF-78D6C95FAF16}"/>
              </a:ext>
            </a:extLst>
          </p:cNvPr>
          <p:cNvGrpSpPr>
            <a:grpSpLocks/>
          </p:cNvGrpSpPr>
          <p:nvPr/>
        </p:nvGrpSpPr>
        <p:grpSpPr bwMode="auto">
          <a:xfrm>
            <a:off x="4724400" y="4419600"/>
            <a:ext cx="533400" cy="533400"/>
            <a:chOff x="1824" y="2736"/>
            <a:chExt cx="336" cy="336"/>
          </a:xfrm>
        </p:grpSpPr>
        <p:sp>
          <p:nvSpPr>
            <p:cNvPr id="118809" name="Oval 25">
              <a:extLst>
                <a:ext uri="{FF2B5EF4-FFF2-40B4-BE49-F238E27FC236}">
                  <a16:creationId xmlns:a16="http://schemas.microsoft.com/office/drawing/2014/main" id="{2544274C-9C5D-C874-36D8-83E21279D023}"/>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810" name="Text Box 26">
              <a:extLst>
                <a:ext uri="{FF2B5EF4-FFF2-40B4-BE49-F238E27FC236}">
                  <a16:creationId xmlns:a16="http://schemas.microsoft.com/office/drawing/2014/main" id="{8131D6BB-B740-2972-653B-2E3FAF36CDB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8811" name="Line 27">
            <a:extLst>
              <a:ext uri="{FF2B5EF4-FFF2-40B4-BE49-F238E27FC236}">
                <a16:creationId xmlns:a16="http://schemas.microsoft.com/office/drawing/2014/main" id="{A2BFC105-2483-A205-7A0D-90693E79E3DF}"/>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2" name="Line 28">
            <a:extLst>
              <a:ext uri="{FF2B5EF4-FFF2-40B4-BE49-F238E27FC236}">
                <a16:creationId xmlns:a16="http://schemas.microsoft.com/office/drawing/2014/main" id="{8EB78786-51F2-B2DF-3CAF-C7EA219E7F43}"/>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3" name="Line 29">
            <a:extLst>
              <a:ext uri="{FF2B5EF4-FFF2-40B4-BE49-F238E27FC236}">
                <a16:creationId xmlns:a16="http://schemas.microsoft.com/office/drawing/2014/main" id="{D7E1C655-B269-6C91-4B0A-AFDB135C9B1E}"/>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4" name="Line 30">
            <a:extLst>
              <a:ext uri="{FF2B5EF4-FFF2-40B4-BE49-F238E27FC236}">
                <a16:creationId xmlns:a16="http://schemas.microsoft.com/office/drawing/2014/main" id="{B40152ED-11F1-E23D-FC6C-C896D36E3342}"/>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5" name="Line 31">
            <a:extLst>
              <a:ext uri="{FF2B5EF4-FFF2-40B4-BE49-F238E27FC236}">
                <a16:creationId xmlns:a16="http://schemas.microsoft.com/office/drawing/2014/main" id="{B1543BB2-3A40-D669-3A57-B90485A5E979}"/>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6" name="Line 32">
            <a:extLst>
              <a:ext uri="{FF2B5EF4-FFF2-40B4-BE49-F238E27FC236}">
                <a16:creationId xmlns:a16="http://schemas.microsoft.com/office/drawing/2014/main" id="{736BA833-5CAF-58AF-BC8A-D10EDB1C6FB8}"/>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7" name="Line 33">
            <a:extLst>
              <a:ext uri="{FF2B5EF4-FFF2-40B4-BE49-F238E27FC236}">
                <a16:creationId xmlns:a16="http://schemas.microsoft.com/office/drawing/2014/main" id="{187147FB-8D41-0946-E01D-8BD04F15CC76}"/>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8" name="Line 34">
            <a:extLst>
              <a:ext uri="{FF2B5EF4-FFF2-40B4-BE49-F238E27FC236}">
                <a16:creationId xmlns:a16="http://schemas.microsoft.com/office/drawing/2014/main" id="{D87CDB07-CEB3-354E-D491-C7E027B843F6}"/>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9" name="Line 35">
            <a:extLst>
              <a:ext uri="{FF2B5EF4-FFF2-40B4-BE49-F238E27FC236}">
                <a16:creationId xmlns:a16="http://schemas.microsoft.com/office/drawing/2014/main" id="{F84F723B-DA26-09C2-6E2A-EE319AF7F170}"/>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20" name="Line 36">
            <a:extLst>
              <a:ext uri="{FF2B5EF4-FFF2-40B4-BE49-F238E27FC236}">
                <a16:creationId xmlns:a16="http://schemas.microsoft.com/office/drawing/2014/main" id="{4CF7A1C8-85E3-B002-6035-205E588B71CB}"/>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21" name="Line 37">
            <a:extLst>
              <a:ext uri="{FF2B5EF4-FFF2-40B4-BE49-F238E27FC236}">
                <a16:creationId xmlns:a16="http://schemas.microsoft.com/office/drawing/2014/main" id="{E15AFA29-CB4B-8DE4-BC71-170C5607D364}"/>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22" name="Text Box 38">
            <a:extLst>
              <a:ext uri="{FF2B5EF4-FFF2-40B4-BE49-F238E27FC236}">
                <a16:creationId xmlns:a16="http://schemas.microsoft.com/office/drawing/2014/main" id="{421EB34D-A539-19A0-0FC1-82B3751CC7D6}"/>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8823" name="Text Box 39">
            <a:extLst>
              <a:ext uri="{FF2B5EF4-FFF2-40B4-BE49-F238E27FC236}">
                <a16:creationId xmlns:a16="http://schemas.microsoft.com/office/drawing/2014/main" id="{38846EBC-5F82-BDC0-617D-DC17A7CAB791}"/>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8824" name="Text Box 40">
            <a:extLst>
              <a:ext uri="{FF2B5EF4-FFF2-40B4-BE49-F238E27FC236}">
                <a16:creationId xmlns:a16="http://schemas.microsoft.com/office/drawing/2014/main" id="{A2A09CAD-9E0B-67E9-C714-6F454F22D6A2}"/>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8825" name="Text Box 41">
            <a:extLst>
              <a:ext uri="{FF2B5EF4-FFF2-40B4-BE49-F238E27FC236}">
                <a16:creationId xmlns:a16="http://schemas.microsoft.com/office/drawing/2014/main" id="{DF9AD386-97C6-02EF-EA6B-B3E2A4515A83}"/>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8826" name="Text Box 42">
            <a:extLst>
              <a:ext uri="{FF2B5EF4-FFF2-40B4-BE49-F238E27FC236}">
                <a16:creationId xmlns:a16="http://schemas.microsoft.com/office/drawing/2014/main" id="{9D75C247-CD06-99CB-9B78-2D135C407D4C}"/>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8827" name="Text Box 43">
            <a:extLst>
              <a:ext uri="{FF2B5EF4-FFF2-40B4-BE49-F238E27FC236}">
                <a16:creationId xmlns:a16="http://schemas.microsoft.com/office/drawing/2014/main" id="{1B56993E-2203-9914-D29B-78DACF11D5E0}"/>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8828" name="Text Box 44">
            <a:extLst>
              <a:ext uri="{FF2B5EF4-FFF2-40B4-BE49-F238E27FC236}">
                <a16:creationId xmlns:a16="http://schemas.microsoft.com/office/drawing/2014/main" id="{53C926CD-F8B1-D319-84DF-2E58C4C4F41D}"/>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8829" name="Text Box 45">
            <a:extLst>
              <a:ext uri="{FF2B5EF4-FFF2-40B4-BE49-F238E27FC236}">
                <a16:creationId xmlns:a16="http://schemas.microsoft.com/office/drawing/2014/main" id="{570E39A7-C5D2-01D6-69A0-A3C7C6220C16}"/>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8830" name="Text Box 46">
            <a:extLst>
              <a:ext uri="{FF2B5EF4-FFF2-40B4-BE49-F238E27FC236}">
                <a16:creationId xmlns:a16="http://schemas.microsoft.com/office/drawing/2014/main" id="{35D586EF-F4F4-9445-DD4D-4E32DEE1A9CC}"/>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8831" name="Text Box 47">
            <a:extLst>
              <a:ext uri="{FF2B5EF4-FFF2-40B4-BE49-F238E27FC236}">
                <a16:creationId xmlns:a16="http://schemas.microsoft.com/office/drawing/2014/main" id="{B5983301-5E32-61F1-5F14-D69498B1B7EB}"/>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8832" name="Text Box 48">
            <a:extLst>
              <a:ext uri="{FF2B5EF4-FFF2-40B4-BE49-F238E27FC236}">
                <a16:creationId xmlns:a16="http://schemas.microsoft.com/office/drawing/2014/main" id="{3EB6CFF4-C212-989A-2CF3-032B733B3637}"/>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8833" name="Text Box 49">
            <a:extLst>
              <a:ext uri="{FF2B5EF4-FFF2-40B4-BE49-F238E27FC236}">
                <a16:creationId xmlns:a16="http://schemas.microsoft.com/office/drawing/2014/main" id="{E625E369-40AA-B1D8-06D0-20DE2B217CF8}"/>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8834" name="Text Box 50">
            <a:extLst>
              <a:ext uri="{FF2B5EF4-FFF2-40B4-BE49-F238E27FC236}">
                <a16:creationId xmlns:a16="http://schemas.microsoft.com/office/drawing/2014/main" id="{2181510C-CB68-D2B2-4104-24345EB13594}"/>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5</a:t>
            </a:r>
          </a:p>
        </p:txBody>
      </p:sp>
      <p:sp>
        <p:nvSpPr>
          <p:cNvPr id="118835" name="Text Box 51">
            <a:extLst>
              <a:ext uri="{FF2B5EF4-FFF2-40B4-BE49-F238E27FC236}">
                <a16:creationId xmlns:a16="http://schemas.microsoft.com/office/drawing/2014/main" id="{A1F85985-6F51-0E7E-DDFD-C3AAD3A0955A}"/>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5</a:t>
            </a:r>
          </a:p>
        </p:txBody>
      </p:sp>
      <p:sp>
        <p:nvSpPr>
          <p:cNvPr id="118836" name="Text Box 52">
            <a:extLst>
              <a:ext uri="{FF2B5EF4-FFF2-40B4-BE49-F238E27FC236}">
                <a16:creationId xmlns:a16="http://schemas.microsoft.com/office/drawing/2014/main" id="{EDA4807B-5105-0864-0704-02E4032613C6}"/>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6</a:t>
            </a:r>
          </a:p>
        </p:txBody>
      </p:sp>
      <p:sp>
        <p:nvSpPr>
          <p:cNvPr id="118837" name="Text Box 53">
            <a:extLst>
              <a:ext uri="{FF2B5EF4-FFF2-40B4-BE49-F238E27FC236}">
                <a16:creationId xmlns:a16="http://schemas.microsoft.com/office/drawing/2014/main" id="{47F0476D-14CC-A4C0-C1FD-0C7D70EEC710}"/>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10</a:t>
            </a:r>
          </a:p>
        </p:txBody>
      </p:sp>
      <p:sp>
        <p:nvSpPr>
          <p:cNvPr id="118838" name="Text Box 54">
            <a:extLst>
              <a:ext uri="{FF2B5EF4-FFF2-40B4-BE49-F238E27FC236}">
                <a16:creationId xmlns:a16="http://schemas.microsoft.com/office/drawing/2014/main" id="{3AE55A23-19F7-89C0-7A0E-A43F36D6A545}"/>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7</a:t>
            </a:r>
          </a:p>
        </p:txBody>
      </p:sp>
      <p:sp>
        <p:nvSpPr>
          <p:cNvPr id="118839" name="Text Box 55">
            <a:extLst>
              <a:ext uri="{FF2B5EF4-FFF2-40B4-BE49-F238E27FC236}">
                <a16:creationId xmlns:a16="http://schemas.microsoft.com/office/drawing/2014/main" id="{312A2749-26B7-20F4-0294-84C041E57895}"/>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9</a:t>
            </a:r>
          </a:p>
        </p:txBody>
      </p:sp>
      <p:sp>
        <p:nvSpPr>
          <p:cNvPr id="118840" name="Text Box 56">
            <a:extLst>
              <a:ext uri="{FF2B5EF4-FFF2-40B4-BE49-F238E27FC236}">
                <a16:creationId xmlns:a16="http://schemas.microsoft.com/office/drawing/2014/main" id="{73EA9621-B33D-4827-90E4-411C961A5805}"/>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8</a:t>
            </a:r>
          </a:p>
        </p:txBody>
      </p:sp>
      <p:sp>
        <p:nvSpPr>
          <p:cNvPr id="118841" name="Text Box 57">
            <a:extLst>
              <a:ext uri="{FF2B5EF4-FFF2-40B4-BE49-F238E27FC236}">
                <a16:creationId xmlns:a16="http://schemas.microsoft.com/office/drawing/2014/main" id="{DD0783CD-4301-38D1-258E-AD356F435746}"/>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6</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FE8D7-82A1-314C-A36F-EED19F534296}"/>
              </a:ext>
            </a:extLst>
          </p:cNvPr>
          <p:cNvSpPr>
            <a:spLocks noGrp="1"/>
          </p:cNvSpPr>
          <p:nvPr>
            <p:ph type="title"/>
          </p:nvPr>
        </p:nvSpPr>
        <p:spPr>
          <a:xfrm>
            <a:off x="0" y="274638"/>
            <a:ext cx="9144000" cy="1143000"/>
          </a:xfrm>
        </p:spPr>
        <p:txBody>
          <a:bodyPr>
            <a:normAutofit/>
          </a:bodyPr>
          <a:lstStyle/>
          <a:p>
            <a:r>
              <a:rPr lang="en-US" sz="2800" dirty="0"/>
              <a:t>Data Structures for Single-source Shortest Paths</a:t>
            </a:r>
          </a:p>
        </p:txBody>
      </p:sp>
      <p:sp>
        <p:nvSpPr>
          <p:cNvPr id="4" name="Rectangle 3">
            <a:extLst>
              <a:ext uri="{FF2B5EF4-FFF2-40B4-BE49-F238E27FC236}">
                <a16:creationId xmlns:a16="http://schemas.microsoft.com/office/drawing/2014/main" id="{5C980363-1C83-FB42-95A9-CCBB39E6BB95}"/>
              </a:ext>
            </a:extLst>
          </p:cNvPr>
          <p:cNvSpPr/>
          <p:nvPr/>
        </p:nvSpPr>
        <p:spPr>
          <a:xfrm>
            <a:off x="448811" y="1383100"/>
            <a:ext cx="5314013" cy="338554"/>
          </a:xfrm>
          <a:prstGeom prst="rect">
            <a:avLst/>
          </a:prstGeom>
          <a:solidFill>
            <a:srgbClr val="E6A20E"/>
          </a:solidFill>
        </p:spPr>
        <p:txBody>
          <a:bodyPr wrap="square">
            <a:spAutoFit/>
          </a:bodyPr>
          <a:lstStyle/>
          <a:p>
            <a:pPr>
              <a:spcBef>
                <a:spcPts val="100"/>
              </a:spcBef>
              <a:spcAft>
                <a:spcPts val="100"/>
              </a:spcAft>
              <a:buClr>
                <a:schemeClr val="accent1"/>
              </a:buClr>
            </a:pPr>
            <a:r>
              <a:rPr lang="en-US" sz="1600" dirty="0">
                <a:solidFill>
                  <a:schemeClr val="accent1"/>
                </a:solidFill>
                <a:latin typeface="Arial"/>
                <a:cs typeface="Arial"/>
              </a:rPr>
              <a:t>Goal. </a:t>
            </a:r>
            <a:r>
              <a:rPr lang="en-US" sz="1600" dirty="0">
                <a:latin typeface="Arial"/>
                <a:cs typeface="Arial"/>
              </a:rPr>
              <a:t>Find the shortest path from s to every other vertex.</a:t>
            </a:r>
          </a:p>
        </p:txBody>
      </p:sp>
      <p:sp>
        <p:nvSpPr>
          <p:cNvPr id="5" name="Rectangle 4">
            <a:extLst>
              <a:ext uri="{FF2B5EF4-FFF2-40B4-BE49-F238E27FC236}">
                <a16:creationId xmlns:a16="http://schemas.microsoft.com/office/drawing/2014/main" id="{0A0210C8-EBB1-A54A-9CF9-261BA14CC58C}"/>
              </a:ext>
            </a:extLst>
          </p:cNvPr>
          <p:cNvSpPr/>
          <p:nvPr/>
        </p:nvSpPr>
        <p:spPr>
          <a:xfrm>
            <a:off x="448811" y="1996897"/>
            <a:ext cx="5314013" cy="338554"/>
          </a:xfrm>
          <a:prstGeom prst="rect">
            <a:avLst/>
          </a:prstGeom>
          <a:solidFill>
            <a:schemeClr val="accent1"/>
          </a:solidFill>
        </p:spPr>
        <p:txBody>
          <a:bodyPr wrap="square">
            <a:spAutoFit/>
          </a:bodyPr>
          <a:lstStyle/>
          <a:p>
            <a:pPr>
              <a:spcBef>
                <a:spcPts val="100"/>
              </a:spcBef>
              <a:spcAft>
                <a:spcPts val="100"/>
              </a:spcAft>
              <a:buClr>
                <a:schemeClr val="accent1"/>
              </a:buClr>
            </a:pPr>
            <a:r>
              <a:rPr lang="en-US" sz="1600" dirty="0">
                <a:solidFill>
                  <a:srgbClr val="FFFF00"/>
                </a:solidFill>
                <a:latin typeface="Arial"/>
                <a:cs typeface="Arial"/>
              </a:rPr>
              <a:t>Observation. </a:t>
            </a:r>
            <a:r>
              <a:rPr lang="en-US" sz="1600" dirty="0">
                <a:solidFill>
                  <a:schemeClr val="bg1"/>
                </a:solidFill>
                <a:latin typeface="Arial"/>
                <a:cs typeface="Arial"/>
              </a:rPr>
              <a:t>A shortest-paths tree (SPT) solution exists. </a:t>
            </a:r>
          </a:p>
        </p:txBody>
      </p:sp>
      <p:sp>
        <p:nvSpPr>
          <p:cNvPr id="6" name="object 4">
            <a:extLst>
              <a:ext uri="{FF2B5EF4-FFF2-40B4-BE49-F238E27FC236}">
                <a16:creationId xmlns:a16="http://schemas.microsoft.com/office/drawing/2014/main" id="{BA537782-A6F6-964A-B940-0562C046F1AD}"/>
              </a:ext>
            </a:extLst>
          </p:cNvPr>
          <p:cNvSpPr txBox="1"/>
          <p:nvPr/>
        </p:nvSpPr>
        <p:spPr>
          <a:xfrm>
            <a:off x="6322995" y="3567792"/>
            <a:ext cx="2253161" cy="193683"/>
          </a:xfrm>
          <a:prstGeom prst="rect">
            <a:avLst/>
          </a:prstGeom>
        </p:spPr>
        <p:txBody>
          <a:bodyPr vert="horz" wrap="square" lIns="0" tIns="8930" rIns="0" bIns="0" rtlCol="0">
            <a:spAutoFit/>
          </a:bodyPr>
          <a:lstStyle/>
          <a:p>
            <a:pPr marL="8929">
              <a:spcBef>
                <a:spcPts val="70"/>
              </a:spcBef>
            </a:pPr>
            <a:r>
              <a:rPr sz="1200" kern="0" dirty="0">
                <a:solidFill>
                  <a:schemeClr val="accent1"/>
                </a:solidFill>
                <a:latin typeface="DejaVu Sans"/>
                <a:cs typeface="DejaVu Sans"/>
              </a:rPr>
              <a:t>shortest-paths</a:t>
            </a:r>
            <a:r>
              <a:rPr sz="1200" spc="-46" dirty="0">
                <a:solidFill>
                  <a:schemeClr val="accent1"/>
                </a:solidFill>
                <a:latin typeface="DejaVu Sans"/>
                <a:cs typeface="DejaVu Sans"/>
              </a:rPr>
              <a:t> </a:t>
            </a:r>
            <a:r>
              <a:rPr sz="1200" kern="0" dirty="0">
                <a:solidFill>
                  <a:schemeClr val="accent1"/>
                </a:solidFill>
                <a:latin typeface="DejaVu Sans"/>
              </a:rPr>
              <a:t>tree from 0</a:t>
            </a:r>
          </a:p>
        </p:txBody>
      </p:sp>
      <p:sp>
        <p:nvSpPr>
          <p:cNvPr id="7" name="object 11">
            <a:extLst>
              <a:ext uri="{FF2B5EF4-FFF2-40B4-BE49-F238E27FC236}">
                <a16:creationId xmlns:a16="http://schemas.microsoft.com/office/drawing/2014/main" id="{E5646FD0-A6FD-AB4A-BDC3-726B4994FAEF}"/>
              </a:ext>
            </a:extLst>
          </p:cNvPr>
          <p:cNvSpPr/>
          <p:nvPr/>
        </p:nvSpPr>
        <p:spPr>
          <a:xfrm>
            <a:off x="6198722" y="2381833"/>
            <a:ext cx="404068" cy="134838"/>
          </a:xfrm>
          <a:custGeom>
            <a:avLst/>
            <a:gdLst/>
            <a:ahLst/>
            <a:cxnLst/>
            <a:rect l="l" t="t" r="r" b="b"/>
            <a:pathLst>
              <a:path w="574675" h="191770">
                <a:moveTo>
                  <a:pt x="0" y="0"/>
                </a:moveTo>
                <a:lnTo>
                  <a:pt x="574615" y="191703"/>
                </a:lnTo>
              </a:path>
            </a:pathLst>
          </a:custGeom>
          <a:ln w="40554">
            <a:solidFill>
              <a:srgbClr val="BCBEC0"/>
            </a:solidFill>
          </a:ln>
        </p:spPr>
        <p:txBody>
          <a:bodyPr wrap="square" lIns="0" tIns="0" rIns="0" bIns="0" rtlCol="0"/>
          <a:lstStyle/>
          <a:p>
            <a:endParaRPr sz="1266"/>
          </a:p>
        </p:txBody>
      </p:sp>
      <p:sp>
        <p:nvSpPr>
          <p:cNvPr id="8" name="object 12">
            <a:extLst>
              <a:ext uri="{FF2B5EF4-FFF2-40B4-BE49-F238E27FC236}">
                <a16:creationId xmlns:a16="http://schemas.microsoft.com/office/drawing/2014/main" id="{5B9FC1FE-7C35-9A45-B11A-43C116220899}"/>
              </a:ext>
            </a:extLst>
          </p:cNvPr>
          <p:cNvSpPr/>
          <p:nvPr/>
        </p:nvSpPr>
        <p:spPr>
          <a:xfrm>
            <a:off x="6542844" y="2452869"/>
            <a:ext cx="181273" cy="104477"/>
          </a:xfrm>
          <a:custGeom>
            <a:avLst/>
            <a:gdLst/>
            <a:ahLst/>
            <a:cxnLst/>
            <a:rect l="l" t="t" r="r" b="b"/>
            <a:pathLst>
              <a:path w="257810" h="148590">
                <a:moveTo>
                  <a:pt x="234631" y="134569"/>
                </a:moveTo>
                <a:lnTo>
                  <a:pt x="130175" y="134569"/>
                </a:lnTo>
                <a:lnTo>
                  <a:pt x="257187" y="148031"/>
                </a:lnTo>
                <a:lnTo>
                  <a:pt x="234631" y="134569"/>
                </a:lnTo>
                <a:close/>
              </a:path>
              <a:path w="257810" h="148590">
                <a:moveTo>
                  <a:pt x="49403" y="0"/>
                </a:moveTo>
                <a:lnTo>
                  <a:pt x="46520" y="723"/>
                </a:lnTo>
                <a:lnTo>
                  <a:pt x="65493" y="84086"/>
                </a:lnTo>
                <a:lnTo>
                  <a:pt x="0" y="139674"/>
                </a:lnTo>
                <a:lnTo>
                  <a:pt x="1955" y="141668"/>
                </a:lnTo>
                <a:lnTo>
                  <a:pt x="130175" y="134569"/>
                </a:lnTo>
                <a:lnTo>
                  <a:pt x="234631" y="134569"/>
                </a:lnTo>
                <a:lnTo>
                  <a:pt x="147599" y="82626"/>
                </a:lnTo>
                <a:lnTo>
                  <a:pt x="49403" y="0"/>
                </a:lnTo>
                <a:close/>
              </a:path>
            </a:pathLst>
          </a:custGeom>
          <a:solidFill>
            <a:srgbClr val="BCBEC0"/>
          </a:solidFill>
        </p:spPr>
        <p:txBody>
          <a:bodyPr wrap="square" lIns="0" tIns="0" rIns="0" bIns="0" rtlCol="0"/>
          <a:lstStyle/>
          <a:p>
            <a:endParaRPr sz="1266"/>
          </a:p>
        </p:txBody>
      </p:sp>
      <p:sp>
        <p:nvSpPr>
          <p:cNvPr id="9" name="object 13">
            <a:extLst>
              <a:ext uri="{FF2B5EF4-FFF2-40B4-BE49-F238E27FC236}">
                <a16:creationId xmlns:a16="http://schemas.microsoft.com/office/drawing/2014/main" id="{00729DB7-2B19-4B42-A39B-CC24AD8039F2}"/>
              </a:ext>
            </a:extLst>
          </p:cNvPr>
          <p:cNvSpPr/>
          <p:nvPr/>
        </p:nvSpPr>
        <p:spPr>
          <a:xfrm>
            <a:off x="6077778" y="2341498"/>
            <a:ext cx="180826" cy="104477"/>
          </a:xfrm>
          <a:custGeom>
            <a:avLst/>
            <a:gdLst/>
            <a:ahLst/>
            <a:cxnLst/>
            <a:rect l="l" t="t" r="r" b="b"/>
            <a:pathLst>
              <a:path w="257175" h="148590">
                <a:moveTo>
                  <a:pt x="0" y="0"/>
                </a:moveTo>
                <a:lnTo>
                  <a:pt x="109575" y="65405"/>
                </a:lnTo>
                <a:lnTo>
                  <a:pt x="207771" y="148031"/>
                </a:lnTo>
                <a:lnTo>
                  <a:pt x="210654" y="147307"/>
                </a:lnTo>
                <a:lnTo>
                  <a:pt x="191681" y="63944"/>
                </a:lnTo>
                <a:lnTo>
                  <a:pt x="251159" y="13462"/>
                </a:lnTo>
                <a:lnTo>
                  <a:pt x="127000" y="13462"/>
                </a:lnTo>
                <a:lnTo>
                  <a:pt x="0" y="0"/>
                </a:lnTo>
                <a:close/>
              </a:path>
              <a:path w="257175" h="148590">
                <a:moveTo>
                  <a:pt x="255219" y="6362"/>
                </a:moveTo>
                <a:lnTo>
                  <a:pt x="127000" y="13462"/>
                </a:lnTo>
                <a:lnTo>
                  <a:pt x="251159" y="13462"/>
                </a:lnTo>
                <a:lnTo>
                  <a:pt x="257175" y="8356"/>
                </a:lnTo>
                <a:lnTo>
                  <a:pt x="255219" y="6362"/>
                </a:lnTo>
                <a:close/>
              </a:path>
            </a:pathLst>
          </a:custGeom>
          <a:solidFill>
            <a:srgbClr val="BCBEC0"/>
          </a:solidFill>
        </p:spPr>
        <p:txBody>
          <a:bodyPr wrap="square" lIns="0" tIns="0" rIns="0" bIns="0" rtlCol="0"/>
          <a:lstStyle/>
          <a:p>
            <a:endParaRPr sz="1266"/>
          </a:p>
        </p:txBody>
      </p:sp>
      <p:sp>
        <p:nvSpPr>
          <p:cNvPr id="10" name="object 14">
            <a:extLst>
              <a:ext uri="{FF2B5EF4-FFF2-40B4-BE49-F238E27FC236}">
                <a16:creationId xmlns:a16="http://schemas.microsoft.com/office/drawing/2014/main" id="{7AD381C3-5183-A24D-B353-74464B3F60B2}"/>
              </a:ext>
            </a:extLst>
          </p:cNvPr>
          <p:cNvSpPr/>
          <p:nvPr/>
        </p:nvSpPr>
        <p:spPr>
          <a:xfrm>
            <a:off x="6522468" y="2372341"/>
            <a:ext cx="404068" cy="134838"/>
          </a:xfrm>
          <a:custGeom>
            <a:avLst/>
            <a:gdLst/>
            <a:ahLst/>
            <a:cxnLst/>
            <a:rect l="l" t="t" r="r" b="b"/>
            <a:pathLst>
              <a:path w="574675" h="191770">
                <a:moveTo>
                  <a:pt x="0" y="0"/>
                </a:moveTo>
                <a:lnTo>
                  <a:pt x="574615" y="191703"/>
                </a:lnTo>
              </a:path>
            </a:pathLst>
          </a:custGeom>
          <a:ln w="40554">
            <a:solidFill>
              <a:srgbClr val="BCBEC0"/>
            </a:solidFill>
          </a:ln>
        </p:spPr>
        <p:txBody>
          <a:bodyPr wrap="square" lIns="0" tIns="0" rIns="0" bIns="0" rtlCol="0"/>
          <a:lstStyle/>
          <a:p>
            <a:endParaRPr sz="1266"/>
          </a:p>
        </p:txBody>
      </p:sp>
      <p:sp>
        <p:nvSpPr>
          <p:cNvPr id="11" name="object 15">
            <a:extLst>
              <a:ext uri="{FF2B5EF4-FFF2-40B4-BE49-F238E27FC236}">
                <a16:creationId xmlns:a16="http://schemas.microsoft.com/office/drawing/2014/main" id="{9C252CA0-3505-734F-9FA7-CFEEB6A188DA}"/>
              </a:ext>
            </a:extLst>
          </p:cNvPr>
          <p:cNvSpPr/>
          <p:nvPr/>
        </p:nvSpPr>
        <p:spPr>
          <a:xfrm>
            <a:off x="6866600" y="2443368"/>
            <a:ext cx="180826" cy="104477"/>
          </a:xfrm>
          <a:custGeom>
            <a:avLst/>
            <a:gdLst/>
            <a:ahLst/>
            <a:cxnLst/>
            <a:rect l="l" t="t" r="r" b="b"/>
            <a:pathLst>
              <a:path w="257175" h="148590">
                <a:moveTo>
                  <a:pt x="234621" y="134581"/>
                </a:moveTo>
                <a:lnTo>
                  <a:pt x="130175" y="134581"/>
                </a:lnTo>
                <a:lnTo>
                  <a:pt x="257175" y="148043"/>
                </a:lnTo>
                <a:lnTo>
                  <a:pt x="234621" y="134581"/>
                </a:lnTo>
                <a:close/>
              </a:path>
              <a:path w="257175" h="148590">
                <a:moveTo>
                  <a:pt x="49402" y="0"/>
                </a:moveTo>
                <a:lnTo>
                  <a:pt x="46520" y="736"/>
                </a:lnTo>
                <a:lnTo>
                  <a:pt x="65493" y="84099"/>
                </a:lnTo>
                <a:lnTo>
                  <a:pt x="0" y="139687"/>
                </a:lnTo>
                <a:lnTo>
                  <a:pt x="1943" y="141668"/>
                </a:lnTo>
                <a:lnTo>
                  <a:pt x="130175" y="134581"/>
                </a:lnTo>
                <a:lnTo>
                  <a:pt x="234621" y="134581"/>
                </a:lnTo>
                <a:lnTo>
                  <a:pt x="147599" y="82638"/>
                </a:lnTo>
                <a:lnTo>
                  <a:pt x="49402" y="0"/>
                </a:lnTo>
                <a:close/>
              </a:path>
            </a:pathLst>
          </a:custGeom>
          <a:solidFill>
            <a:srgbClr val="BCBEC0"/>
          </a:solidFill>
        </p:spPr>
        <p:txBody>
          <a:bodyPr wrap="square" lIns="0" tIns="0" rIns="0" bIns="0" rtlCol="0"/>
          <a:lstStyle/>
          <a:p>
            <a:endParaRPr sz="1266"/>
          </a:p>
        </p:txBody>
      </p:sp>
      <p:sp>
        <p:nvSpPr>
          <p:cNvPr id="12" name="object 16">
            <a:extLst>
              <a:ext uri="{FF2B5EF4-FFF2-40B4-BE49-F238E27FC236}">
                <a16:creationId xmlns:a16="http://schemas.microsoft.com/office/drawing/2014/main" id="{BCACB6A4-A80C-C442-8658-CD3DB2E6EB43}"/>
              </a:ext>
            </a:extLst>
          </p:cNvPr>
          <p:cNvSpPr/>
          <p:nvPr/>
        </p:nvSpPr>
        <p:spPr>
          <a:xfrm>
            <a:off x="6401523" y="2332006"/>
            <a:ext cx="181273" cy="104477"/>
          </a:xfrm>
          <a:custGeom>
            <a:avLst/>
            <a:gdLst/>
            <a:ahLst/>
            <a:cxnLst/>
            <a:rect l="l" t="t" r="r" b="b"/>
            <a:pathLst>
              <a:path w="257810" h="148590">
                <a:moveTo>
                  <a:pt x="0" y="0"/>
                </a:moveTo>
                <a:lnTo>
                  <a:pt x="109575" y="65404"/>
                </a:lnTo>
                <a:lnTo>
                  <a:pt x="207784" y="148031"/>
                </a:lnTo>
                <a:lnTo>
                  <a:pt x="210667" y="147307"/>
                </a:lnTo>
                <a:lnTo>
                  <a:pt x="191693" y="63944"/>
                </a:lnTo>
                <a:lnTo>
                  <a:pt x="251172" y="13461"/>
                </a:lnTo>
                <a:lnTo>
                  <a:pt x="127012" y="13461"/>
                </a:lnTo>
                <a:lnTo>
                  <a:pt x="0" y="0"/>
                </a:lnTo>
                <a:close/>
              </a:path>
              <a:path w="257810" h="148590">
                <a:moveTo>
                  <a:pt x="255231" y="6362"/>
                </a:moveTo>
                <a:lnTo>
                  <a:pt x="127012" y="13461"/>
                </a:lnTo>
                <a:lnTo>
                  <a:pt x="251172" y="13461"/>
                </a:lnTo>
                <a:lnTo>
                  <a:pt x="257187" y="8356"/>
                </a:lnTo>
                <a:lnTo>
                  <a:pt x="255231" y="6362"/>
                </a:lnTo>
                <a:close/>
              </a:path>
            </a:pathLst>
          </a:custGeom>
          <a:solidFill>
            <a:srgbClr val="BCBEC0"/>
          </a:solidFill>
        </p:spPr>
        <p:txBody>
          <a:bodyPr wrap="square" lIns="0" tIns="0" rIns="0" bIns="0" rtlCol="0"/>
          <a:lstStyle/>
          <a:p>
            <a:endParaRPr sz="1266"/>
          </a:p>
        </p:txBody>
      </p:sp>
      <p:sp>
        <p:nvSpPr>
          <p:cNvPr id="13" name="object 17">
            <a:extLst>
              <a:ext uri="{FF2B5EF4-FFF2-40B4-BE49-F238E27FC236}">
                <a16:creationId xmlns:a16="http://schemas.microsoft.com/office/drawing/2014/main" id="{56EEF246-46B8-D540-B268-F03EAE04176A}"/>
              </a:ext>
            </a:extLst>
          </p:cNvPr>
          <p:cNvSpPr/>
          <p:nvPr/>
        </p:nvSpPr>
        <p:spPr>
          <a:xfrm>
            <a:off x="6536042" y="3244209"/>
            <a:ext cx="2150269" cy="8930"/>
          </a:xfrm>
          <a:custGeom>
            <a:avLst/>
            <a:gdLst/>
            <a:ahLst/>
            <a:cxnLst/>
            <a:rect l="l" t="t" r="r" b="b"/>
            <a:pathLst>
              <a:path w="3058160" h="12700">
                <a:moveTo>
                  <a:pt x="3057978" y="0"/>
                </a:moveTo>
                <a:lnTo>
                  <a:pt x="0" y="12691"/>
                </a:lnTo>
              </a:path>
            </a:pathLst>
          </a:custGeom>
          <a:ln w="40546">
            <a:solidFill>
              <a:srgbClr val="BCBEC0"/>
            </a:solidFill>
          </a:ln>
        </p:spPr>
        <p:txBody>
          <a:bodyPr wrap="square" lIns="0" tIns="0" rIns="0" bIns="0" rtlCol="0"/>
          <a:lstStyle/>
          <a:p>
            <a:endParaRPr sz="1266"/>
          </a:p>
        </p:txBody>
      </p:sp>
      <p:sp>
        <p:nvSpPr>
          <p:cNvPr id="14" name="object 18">
            <a:extLst>
              <a:ext uri="{FF2B5EF4-FFF2-40B4-BE49-F238E27FC236}">
                <a16:creationId xmlns:a16="http://schemas.microsoft.com/office/drawing/2014/main" id="{6C69C047-8201-6C4F-8994-CFEF8A444EDA}"/>
              </a:ext>
            </a:extLst>
          </p:cNvPr>
          <p:cNvSpPr/>
          <p:nvPr/>
        </p:nvSpPr>
        <p:spPr>
          <a:xfrm>
            <a:off x="6038810" y="1902610"/>
            <a:ext cx="2821532" cy="1515434"/>
          </a:xfrm>
          <a:prstGeom prst="rect">
            <a:avLst/>
          </a:prstGeom>
          <a:blipFill>
            <a:blip r:embed="rId2" cstate="print"/>
            <a:stretch>
              <a:fillRect/>
            </a:stretch>
          </a:blipFill>
        </p:spPr>
        <p:txBody>
          <a:bodyPr wrap="square" lIns="0" tIns="0" rIns="0" bIns="0" rtlCol="0"/>
          <a:lstStyle/>
          <a:p>
            <a:endParaRPr sz="1266"/>
          </a:p>
        </p:txBody>
      </p:sp>
      <p:sp>
        <p:nvSpPr>
          <p:cNvPr id="15" name="Rectangle 14">
            <a:extLst>
              <a:ext uri="{FF2B5EF4-FFF2-40B4-BE49-F238E27FC236}">
                <a16:creationId xmlns:a16="http://schemas.microsoft.com/office/drawing/2014/main" id="{95C1499D-51BD-D34A-835E-3CE2DBAD6345}"/>
              </a:ext>
            </a:extLst>
          </p:cNvPr>
          <p:cNvSpPr/>
          <p:nvPr/>
        </p:nvSpPr>
        <p:spPr>
          <a:xfrm>
            <a:off x="455277" y="2494966"/>
            <a:ext cx="5432227" cy="1704506"/>
          </a:xfrm>
          <a:prstGeom prst="rect">
            <a:avLst/>
          </a:prstGeom>
        </p:spPr>
        <p:txBody>
          <a:bodyPr wrap="square">
            <a:spAutoFit/>
          </a:bodyPr>
          <a:lstStyle/>
          <a:p>
            <a:pPr>
              <a:lnSpc>
                <a:spcPct val="150000"/>
              </a:lnSpc>
            </a:pPr>
            <a:r>
              <a:rPr lang="en-US" b="1" dirty="0">
                <a:solidFill>
                  <a:schemeClr val="accent1"/>
                </a:solidFill>
                <a:latin typeface="Times New Roman" panose="02020603050405020304" pitchFamily="18" charset="0"/>
                <a:cs typeface="Times New Roman" panose="02020603050405020304" pitchFamily="18" charset="0"/>
              </a:rPr>
              <a:t>Consequence. </a:t>
            </a:r>
            <a:r>
              <a:rPr lang="en-US" dirty="0">
                <a:latin typeface="Times New Roman" panose="02020603050405020304" pitchFamily="18" charset="0"/>
                <a:cs typeface="Times New Roman" panose="02020603050405020304" pitchFamily="18" charset="0"/>
              </a:rPr>
              <a:t>Can represent the SPT with two vertex-indexed arrays: </a:t>
            </a:r>
          </a:p>
          <a:p>
            <a:pPr marL="285750" indent="-285750">
              <a:lnSpc>
                <a:spcPct val="150000"/>
              </a:lnSpc>
              <a:buClr>
                <a:schemeClr val="accent6"/>
              </a:buClr>
              <a:buFont typeface="Wingdings" pitchFamily="2" charset="2"/>
              <a:buChar char="§"/>
            </a:pPr>
            <a:r>
              <a:rPr lang="en-US" dirty="0" err="1">
                <a:latin typeface="Times New Roman" panose="02020603050405020304" pitchFamily="18" charset="0"/>
                <a:cs typeface="Times New Roman" panose="02020603050405020304" pitchFamily="18" charset="0"/>
              </a:rPr>
              <a:t>distTo</a:t>
            </a:r>
            <a:r>
              <a:rPr lang="en-US" dirty="0">
                <a:latin typeface="Times New Roman" panose="02020603050405020304" pitchFamily="18" charset="0"/>
                <a:cs typeface="Times New Roman" panose="02020603050405020304" pitchFamily="18" charset="0"/>
              </a:rPr>
              <a:t>[v] is length of shortest path from s to v. </a:t>
            </a:r>
          </a:p>
          <a:p>
            <a:pPr marL="285750" indent="-285750">
              <a:lnSpc>
                <a:spcPct val="150000"/>
              </a:lnSpc>
              <a:buClr>
                <a:schemeClr val="accent6"/>
              </a:buClr>
              <a:buFont typeface="Wingdings" pitchFamily="2" charset="2"/>
              <a:buChar char="§"/>
            </a:pPr>
            <a:r>
              <a:rPr lang="en-US" dirty="0" err="1">
                <a:latin typeface="Times New Roman" panose="02020603050405020304" pitchFamily="18" charset="0"/>
                <a:cs typeface="Times New Roman" panose="02020603050405020304" pitchFamily="18" charset="0"/>
              </a:rPr>
              <a:t>edgeTo</a:t>
            </a:r>
            <a:r>
              <a:rPr lang="en-US" dirty="0">
                <a:latin typeface="Times New Roman" panose="02020603050405020304" pitchFamily="18" charset="0"/>
                <a:cs typeface="Times New Roman" panose="02020603050405020304" pitchFamily="18" charset="0"/>
              </a:rPr>
              <a:t>[v] is last edge on shortest path from s to v.</a:t>
            </a:r>
          </a:p>
        </p:txBody>
      </p:sp>
      <p:sp>
        <p:nvSpPr>
          <p:cNvPr id="16" name="object 5">
            <a:extLst>
              <a:ext uri="{FF2B5EF4-FFF2-40B4-BE49-F238E27FC236}">
                <a16:creationId xmlns:a16="http://schemas.microsoft.com/office/drawing/2014/main" id="{CEA5A9C4-FF5B-0A4E-8247-322AADAF16F6}"/>
              </a:ext>
            </a:extLst>
          </p:cNvPr>
          <p:cNvSpPr txBox="1"/>
          <p:nvPr/>
        </p:nvSpPr>
        <p:spPr>
          <a:xfrm>
            <a:off x="1070945" y="4469248"/>
            <a:ext cx="730002" cy="187528"/>
          </a:xfrm>
          <a:prstGeom prst="rect">
            <a:avLst/>
          </a:prstGeom>
        </p:spPr>
        <p:txBody>
          <a:bodyPr vert="horz" wrap="square" lIns="0" tIns="8930" rIns="0" bIns="0" rtlCol="0">
            <a:spAutoFit/>
          </a:bodyPr>
          <a:lstStyle/>
          <a:p>
            <a:pPr marL="8929">
              <a:spcBef>
                <a:spcPts val="70"/>
              </a:spcBef>
            </a:pPr>
            <a:r>
              <a:rPr sz="1160" dirty="0">
                <a:solidFill>
                  <a:srgbClr val="231F20"/>
                </a:solidFill>
                <a:latin typeface="DejaVu Sans Mono"/>
                <a:cs typeface="DejaVu Sans Mono"/>
              </a:rPr>
              <a:t>edgeTo[]</a:t>
            </a:r>
            <a:endParaRPr sz="1160">
              <a:latin typeface="DejaVu Sans Mono"/>
              <a:cs typeface="DejaVu Sans Mono"/>
            </a:endParaRPr>
          </a:p>
        </p:txBody>
      </p:sp>
      <p:sp>
        <p:nvSpPr>
          <p:cNvPr id="17" name="object 6">
            <a:extLst>
              <a:ext uri="{FF2B5EF4-FFF2-40B4-BE49-F238E27FC236}">
                <a16:creationId xmlns:a16="http://schemas.microsoft.com/office/drawing/2014/main" id="{2CD08CB1-8DF8-D043-8E63-2A92D24E5F35}"/>
              </a:ext>
            </a:extLst>
          </p:cNvPr>
          <p:cNvSpPr txBox="1"/>
          <p:nvPr/>
        </p:nvSpPr>
        <p:spPr>
          <a:xfrm>
            <a:off x="2138584" y="4469248"/>
            <a:ext cx="730002" cy="187528"/>
          </a:xfrm>
          <a:prstGeom prst="rect">
            <a:avLst/>
          </a:prstGeom>
        </p:spPr>
        <p:txBody>
          <a:bodyPr vert="horz" wrap="square" lIns="0" tIns="8930" rIns="0" bIns="0" rtlCol="0">
            <a:spAutoFit/>
          </a:bodyPr>
          <a:lstStyle/>
          <a:p>
            <a:pPr marL="8929">
              <a:spcBef>
                <a:spcPts val="70"/>
              </a:spcBef>
            </a:pPr>
            <a:r>
              <a:rPr sz="1160" dirty="0">
                <a:solidFill>
                  <a:srgbClr val="231F20"/>
                </a:solidFill>
                <a:latin typeface="DejaVu Sans Mono"/>
                <a:cs typeface="DejaVu Sans Mono"/>
              </a:rPr>
              <a:t>distTo[]</a:t>
            </a:r>
            <a:endParaRPr sz="1160">
              <a:latin typeface="DejaVu Sans Mono"/>
              <a:cs typeface="DejaVu Sans Mono"/>
            </a:endParaRPr>
          </a:p>
        </p:txBody>
      </p:sp>
      <p:sp>
        <p:nvSpPr>
          <p:cNvPr id="18" name="object 7">
            <a:extLst>
              <a:ext uri="{FF2B5EF4-FFF2-40B4-BE49-F238E27FC236}">
                <a16:creationId xmlns:a16="http://schemas.microsoft.com/office/drawing/2014/main" id="{C17BDE40-7F32-C64C-AEC2-F49542F0A7B5}"/>
              </a:ext>
            </a:extLst>
          </p:cNvPr>
          <p:cNvSpPr txBox="1"/>
          <p:nvPr/>
        </p:nvSpPr>
        <p:spPr>
          <a:xfrm>
            <a:off x="804036" y="4646253"/>
            <a:ext cx="107156" cy="1636474"/>
          </a:xfrm>
          <a:prstGeom prst="rect">
            <a:avLst/>
          </a:prstGeom>
        </p:spPr>
        <p:txBody>
          <a:bodyPr vert="horz" wrap="square" lIns="0" tIns="28575" rIns="0" bIns="0" rtlCol="0">
            <a:spAutoFit/>
          </a:bodyPr>
          <a:lstStyle/>
          <a:p>
            <a:pPr marL="8929">
              <a:spcBef>
                <a:spcPts val="225"/>
              </a:spcBef>
            </a:pPr>
            <a:r>
              <a:rPr sz="1160" dirty="0">
                <a:solidFill>
                  <a:srgbClr val="BF311A"/>
                </a:solidFill>
                <a:latin typeface="DejaVu Sans Mono"/>
                <a:cs typeface="DejaVu Sans Mono"/>
              </a:rPr>
              <a:t>0</a:t>
            </a:r>
            <a:endParaRPr sz="1160">
              <a:latin typeface="DejaVu Sans Mono"/>
              <a:cs typeface="DejaVu Sans Mono"/>
            </a:endParaRPr>
          </a:p>
          <a:p>
            <a:pPr marL="8929">
              <a:spcBef>
                <a:spcPts val="155"/>
              </a:spcBef>
            </a:pPr>
            <a:r>
              <a:rPr sz="1160" dirty="0">
                <a:solidFill>
                  <a:srgbClr val="231F20"/>
                </a:solidFill>
                <a:latin typeface="DejaVu Sans Mono"/>
                <a:cs typeface="DejaVu Sans Mono"/>
              </a:rPr>
              <a:t>1</a:t>
            </a:r>
            <a:endParaRPr sz="1160">
              <a:latin typeface="DejaVu Sans Mono"/>
              <a:cs typeface="DejaVu Sans Mono"/>
            </a:endParaRPr>
          </a:p>
          <a:p>
            <a:pPr marL="8929">
              <a:spcBef>
                <a:spcPts val="158"/>
              </a:spcBef>
            </a:pPr>
            <a:r>
              <a:rPr sz="1160" dirty="0">
                <a:solidFill>
                  <a:srgbClr val="231F20"/>
                </a:solidFill>
                <a:latin typeface="DejaVu Sans Mono"/>
                <a:cs typeface="DejaVu Sans Mono"/>
              </a:rPr>
              <a:t>2</a:t>
            </a:r>
            <a:endParaRPr sz="1160">
              <a:latin typeface="DejaVu Sans Mono"/>
              <a:cs typeface="DejaVu Sans Mono"/>
            </a:endParaRPr>
          </a:p>
          <a:p>
            <a:pPr marL="8929">
              <a:spcBef>
                <a:spcPts val="155"/>
              </a:spcBef>
            </a:pPr>
            <a:r>
              <a:rPr sz="1160" dirty="0">
                <a:solidFill>
                  <a:srgbClr val="231F20"/>
                </a:solidFill>
                <a:latin typeface="DejaVu Sans Mono"/>
                <a:cs typeface="DejaVu Sans Mono"/>
              </a:rPr>
              <a:t>3</a:t>
            </a:r>
            <a:endParaRPr sz="1160">
              <a:latin typeface="DejaVu Sans Mono"/>
              <a:cs typeface="DejaVu Sans Mono"/>
            </a:endParaRPr>
          </a:p>
          <a:p>
            <a:pPr marL="8929">
              <a:spcBef>
                <a:spcPts val="158"/>
              </a:spcBef>
            </a:pPr>
            <a:r>
              <a:rPr sz="1160" dirty="0">
                <a:solidFill>
                  <a:srgbClr val="231F20"/>
                </a:solidFill>
                <a:latin typeface="DejaVu Sans Mono"/>
                <a:cs typeface="DejaVu Sans Mono"/>
              </a:rPr>
              <a:t>4</a:t>
            </a:r>
            <a:endParaRPr sz="1160">
              <a:latin typeface="DejaVu Sans Mono"/>
              <a:cs typeface="DejaVu Sans Mono"/>
            </a:endParaRPr>
          </a:p>
          <a:p>
            <a:pPr marL="8929">
              <a:spcBef>
                <a:spcPts val="155"/>
              </a:spcBef>
            </a:pPr>
            <a:r>
              <a:rPr sz="1160" dirty="0">
                <a:solidFill>
                  <a:srgbClr val="231F20"/>
                </a:solidFill>
                <a:latin typeface="DejaVu Sans Mono"/>
                <a:cs typeface="DejaVu Sans Mono"/>
              </a:rPr>
              <a:t>5</a:t>
            </a:r>
            <a:endParaRPr sz="1160">
              <a:latin typeface="DejaVu Sans Mono"/>
              <a:cs typeface="DejaVu Sans Mono"/>
            </a:endParaRPr>
          </a:p>
          <a:p>
            <a:pPr marL="8929">
              <a:spcBef>
                <a:spcPts val="155"/>
              </a:spcBef>
            </a:pPr>
            <a:r>
              <a:rPr sz="1160" dirty="0">
                <a:solidFill>
                  <a:srgbClr val="231F20"/>
                </a:solidFill>
                <a:latin typeface="DejaVu Sans Mono"/>
                <a:cs typeface="DejaVu Sans Mono"/>
              </a:rPr>
              <a:t>6</a:t>
            </a:r>
            <a:endParaRPr sz="1160">
              <a:latin typeface="DejaVu Sans Mono"/>
              <a:cs typeface="DejaVu Sans Mono"/>
            </a:endParaRPr>
          </a:p>
          <a:p>
            <a:pPr marL="8929">
              <a:spcBef>
                <a:spcPts val="158"/>
              </a:spcBef>
            </a:pPr>
            <a:r>
              <a:rPr sz="1160" dirty="0">
                <a:solidFill>
                  <a:srgbClr val="231F20"/>
                </a:solidFill>
                <a:latin typeface="DejaVu Sans Mono"/>
                <a:cs typeface="DejaVu Sans Mono"/>
              </a:rPr>
              <a:t>7</a:t>
            </a:r>
            <a:endParaRPr sz="1160">
              <a:latin typeface="DejaVu Sans Mono"/>
              <a:cs typeface="DejaVu Sans Mono"/>
            </a:endParaRPr>
          </a:p>
        </p:txBody>
      </p:sp>
      <p:sp>
        <p:nvSpPr>
          <p:cNvPr id="19" name="object 8">
            <a:extLst>
              <a:ext uri="{FF2B5EF4-FFF2-40B4-BE49-F238E27FC236}">
                <a16:creationId xmlns:a16="http://schemas.microsoft.com/office/drawing/2014/main" id="{40CA7301-57DF-974F-B2A3-43EBC393CC11}"/>
              </a:ext>
            </a:extLst>
          </p:cNvPr>
          <p:cNvSpPr txBox="1"/>
          <p:nvPr/>
        </p:nvSpPr>
        <p:spPr>
          <a:xfrm>
            <a:off x="1248885" y="4646253"/>
            <a:ext cx="1441697" cy="1636474"/>
          </a:xfrm>
          <a:prstGeom prst="rect">
            <a:avLst/>
          </a:prstGeom>
        </p:spPr>
        <p:txBody>
          <a:bodyPr vert="horz" wrap="square" lIns="0" tIns="28575" rIns="0" bIns="0" rtlCol="0">
            <a:spAutoFit/>
          </a:bodyPr>
          <a:lstStyle/>
          <a:p>
            <a:pPr marL="8929">
              <a:spcBef>
                <a:spcPts val="225"/>
              </a:spcBef>
              <a:tabLst>
                <a:tab pos="1076436" algn="l"/>
              </a:tabLst>
            </a:pPr>
            <a:r>
              <a:rPr sz="1160" dirty="0">
                <a:solidFill>
                  <a:srgbClr val="231F20"/>
                </a:solidFill>
                <a:latin typeface="DejaVu Sans Mono"/>
                <a:cs typeface="DejaVu Sans Mono"/>
              </a:rPr>
              <a:t>null	0</a:t>
            </a:r>
            <a:endParaRPr sz="1160" dirty="0">
              <a:latin typeface="DejaVu Sans Mono"/>
              <a:cs typeface="DejaVu Sans Mono"/>
            </a:endParaRPr>
          </a:p>
          <a:p>
            <a:pPr marL="8929">
              <a:spcBef>
                <a:spcPts val="155"/>
              </a:spcBef>
              <a:tabLst>
                <a:tab pos="1076436" algn="l"/>
              </a:tabLst>
            </a:pPr>
            <a:r>
              <a:rPr sz="1160" dirty="0">
                <a:solidFill>
                  <a:srgbClr val="231F20"/>
                </a:solidFill>
                <a:latin typeface="DejaVu Sans Mono"/>
                <a:cs typeface="DejaVu Sans Mono"/>
              </a:rPr>
              <a:t>5-&gt;1 </a:t>
            </a:r>
            <a:r>
              <a:rPr sz="1160" dirty="0">
                <a:solidFill>
                  <a:srgbClr val="BCBEC0"/>
                </a:solidFill>
                <a:latin typeface="DejaVu Sans Mono"/>
                <a:cs typeface="DejaVu Sans Mono"/>
              </a:rPr>
              <a:t>0.32	</a:t>
            </a:r>
            <a:r>
              <a:rPr sz="1160" dirty="0">
                <a:solidFill>
                  <a:srgbClr val="231F20"/>
                </a:solidFill>
                <a:latin typeface="DejaVu Sans Mono"/>
                <a:cs typeface="DejaVu Sans Mono"/>
              </a:rPr>
              <a:t>1.05</a:t>
            </a:r>
            <a:endParaRPr sz="1160" dirty="0">
              <a:latin typeface="DejaVu Sans Mono"/>
              <a:cs typeface="DejaVu Sans Mono"/>
            </a:endParaRPr>
          </a:p>
          <a:p>
            <a:pPr marL="8929">
              <a:spcBef>
                <a:spcPts val="158"/>
              </a:spcBef>
              <a:tabLst>
                <a:tab pos="1076436" algn="l"/>
              </a:tabLst>
            </a:pPr>
            <a:r>
              <a:rPr sz="1160" dirty="0">
                <a:solidFill>
                  <a:srgbClr val="231F20"/>
                </a:solidFill>
                <a:latin typeface="DejaVu Sans Mono"/>
                <a:cs typeface="DejaVu Sans Mono"/>
              </a:rPr>
              <a:t>0-&gt;2 </a:t>
            </a:r>
            <a:r>
              <a:rPr sz="1160" dirty="0">
                <a:solidFill>
                  <a:srgbClr val="BCBEC0"/>
                </a:solidFill>
                <a:latin typeface="DejaVu Sans Mono"/>
                <a:cs typeface="DejaVu Sans Mono"/>
              </a:rPr>
              <a:t>0.26	</a:t>
            </a:r>
            <a:r>
              <a:rPr sz="1160" dirty="0">
                <a:solidFill>
                  <a:srgbClr val="231F20"/>
                </a:solidFill>
                <a:latin typeface="DejaVu Sans Mono"/>
                <a:cs typeface="DejaVu Sans Mono"/>
              </a:rPr>
              <a:t>0.26</a:t>
            </a:r>
            <a:endParaRPr sz="1160" dirty="0">
              <a:latin typeface="DejaVu Sans Mono"/>
              <a:cs typeface="DejaVu Sans Mono"/>
            </a:endParaRPr>
          </a:p>
          <a:p>
            <a:pPr marL="8929">
              <a:spcBef>
                <a:spcPts val="155"/>
              </a:spcBef>
              <a:tabLst>
                <a:tab pos="1076436" algn="l"/>
              </a:tabLst>
            </a:pPr>
            <a:r>
              <a:rPr sz="1160" dirty="0">
                <a:solidFill>
                  <a:srgbClr val="231F20"/>
                </a:solidFill>
                <a:latin typeface="DejaVu Sans Mono"/>
                <a:cs typeface="DejaVu Sans Mono"/>
              </a:rPr>
              <a:t>7-&gt;3 </a:t>
            </a:r>
            <a:r>
              <a:rPr sz="1160" dirty="0">
                <a:solidFill>
                  <a:srgbClr val="BCBEC0"/>
                </a:solidFill>
                <a:latin typeface="DejaVu Sans Mono"/>
                <a:cs typeface="DejaVu Sans Mono"/>
              </a:rPr>
              <a:t>0.37	</a:t>
            </a:r>
            <a:r>
              <a:rPr sz="1160" dirty="0">
                <a:solidFill>
                  <a:srgbClr val="231F20"/>
                </a:solidFill>
                <a:latin typeface="DejaVu Sans Mono"/>
                <a:cs typeface="DejaVu Sans Mono"/>
              </a:rPr>
              <a:t>0.97</a:t>
            </a:r>
            <a:endParaRPr sz="1160" dirty="0">
              <a:latin typeface="DejaVu Sans Mono"/>
              <a:cs typeface="DejaVu Sans Mono"/>
            </a:endParaRPr>
          </a:p>
          <a:p>
            <a:pPr marL="8929">
              <a:spcBef>
                <a:spcPts val="158"/>
              </a:spcBef>
              <a:tabLst>
                <a:tab pos="1076436" algn="l"/>
              </a:tabLst>
            </a:pPr>
            <a:r>
              <a:rPr sz="1160" dirty="0">
                <a:solidFill>
                  <a:srgbClr val="231F20"/>
                </a:solidFill>
                <a:latin typeface="DejaVu Sans Mono"/>
                <a:cs typeface="DejaVu Sans Mono"/>
              </a:rPr>
              <a:t>0-&gt;4 </a:t>
            </a:r>
            <a:r>
              <a:rPr sz="1160" dirty="0">
                <a:solidFill>
                  <a:srgbClr val="BCBEC0"/>
                </a:solidFill>
                <a:latin typeface="DejaVu Sans Mono"/>
                <a:cs typeface="DejaVu Sans Mono"/>
              </a:rPr>
              <a:t>0.38	</a:t>
            </a:r>
            <a:r>
              <a:rPr sz="1160" dirty="0">
                <a:solidFill>
                  <a:srgbClr val="231F20"/>
                </a:solidFill>
                <a:latin typeface="DejaVu Sans Mono"/>
                <a:cs typeface="DejaVu Sans Mono"/>
              </a:rPr>
              <a:t>0.38</a:t>
            </a:r>
            <a:endParaRPr sz="1160" dirty="0">
              <a:latin typeface="DejaVu Sans Mono"/>
              <a:cs typeface="DejaVu Sans Mono"/>
            </a:endParaRPr>
          </a:p>
          <a:p>
            <a:pPr marL="8929">
              <a:spcBef>
                <a:spcPts val="155"/>
              </a:spcBef>
              <a:tabLst>
                <a:tab pos="1076436" algn="l"/>
              </a:tabLst>
            </a:pPr>
            <a:r>
              <a:rPr sz="1160" dirty="0">
                <a:solidFill>
                  <a:srgbClr val="231F20"/>
                </a:solidFill>
                <a:latin typeface="DejaVu Sans Mono"/>
                <a:cs typeface="DejaVu Sans Mono"/>
              </a:rPr>
              <a:t>4-&gt;5 </a:t>
            </a:r>
            <a:r>
              <a:rPr sz="1160" dirty="0">
                <a:solidFill>
                  <a:srgbClr val="BCBEC0"/>
                </a:solidFill>
                <a:latin typeface="DejaVu Sans Mono"/>
                <a:cs typeface="DejaVu Sans Mono"/>
              </a:rPr>
              <a:t>0.35	</a:t>
            </a:r>
            <a:r>
              <a:rPr sz="1160" dirty="0">
                <a:solidFill>
                  <a:srgbClr val="231F20"/>
                </a:solidFill>
                <a:latin typeface="DejaVu Sans Mono"/>
                <a:cs typeface="DejaVu Sans Mono"/>
              </a:rPr>
              <a:t>0.73</a:t>
            </a:r>
            <a:endParaRPr sz="1160" dirty="0">
              <a:latin typeface="DejaVu Sans Mono"/>
              <a:cs typeface="DejaVu Sans Mono"/>
            </a:endParaRPr>
          </a:p>
          <a:p>
            <a:pPr marL="8929">
              <a:spcBef>
                <a:spcPts val="155"/>
              </a:spcBef>
              <a:tabLst>
                <a:tab pos="1076436" algn="l"/>
              </a:tabLst>
            </a:pPr>
            <a:r>
              <a:rPr sz="1160" dirty="0">
                <a:solidFill>
                  <a:srgbClr val="231F20"/>
                </a:solidFill>
                <a:latin typeface="DejaVu Sans Mono"/>
                <a:cs typeface="DejaVu Sans Mono"/>
              </a:rPr>
              <a:t>3-&gt;6 </a:t>
            </a:r>
            <a:r>
              <a:rPr sz="1160" dirty="0">
                <a:solidFill>
                  <a:srgbClr val="BCBEC0"/>
                </a:solidFill>
                <a:latin typeface="DejaVu Sans Mono"/>
                <a:cs typeface="DejaVu Sans Mono"/>
              </a:rPr>
              <a:t>0.52	</a:t>
            </a:r>
            <a:r>
              <a:rPr sz="1160" dirty="0">
                <a:solidFill>
                  <a:srgbClr val="231F20"/>
                </a:solidFill>
                <a:latin typeface="DejaVu Sans Mono"/>
                <a:cs typeface="DejaVu Sans Mono"/>
              </a:rPr>
              <a:t>1.49</a:t>
            </a:r>
            <a:endParaRPr sz="1160" dirty="0">
              <a:latin typeface="DejaVu Sans Mono"/>
              <a:cs typeface="DejaVu Sans Mono"/>
            </a:endParaRPr>
          </a:p>
          <a:p>
            <a:pPr marL="8929">
              <a:spcBef>
                <a:spcPts val="158"/>
              </a:spcBef>
              <a:tabLst>
                <a:tab pos="1076436" algn="l"/>
              </a:tabLst>
            </a:pPr>
            <a:r>
              <a:rPr sz="1160" dirty="0">
                <a:solidFill>
                  <a:srgbClr val="231F20"/>
                </a:solidFill>
                <a:latin typeface="DejaVu Sans Mono"/>
                <a:cs typeface="DejaVu Sans Mono"/>
              </a:rPr>
              <a:t>2-&gt;7 </a:t>
            </a:r>
            <a:r>
              <a:rPr sz="1160" dirty="0">
                <a:solidFill>
                  <a:srgbClr val="BCBEC0"/>
                </a:solidFill>
                <a:latin typeface="DejaVu Sans Mono"/>
                <a:cs typeface="DejaVu Sans Mono"/>
              </a:rPr>
              <a:t>0.34	</a:t>
            </a:r>
            <a:r>
              <a:rPr sz="1160" dirty="0">
                <a:solidFill>
                  <a:srgbClr val="231F20"/>
                </a:solidFill>
                <a:latin typeface="DejaVu Sans Mono"/>
                <a:cs typeface="DejaVu Sans Mono"/>
              </a:rPr>
              <a:t>0.60</a:t>
            </a:r>
            <a:endParaRPr sz="1160" dirty="0">
              <a:latin typeface="DejaVu Sans Mono"/>
              <a:cs typeface="DejaVu Sans Mono"/>
            </a:endParaRPr>
          </a:p>
        </p:txBody>
      </p:sp>
      <p:sp>
        <p:nvSpPr>
          <p:cNvPr id="20" name="object 9">
            <a:extLst>
              <a:ext uri="{FF2B5EF4-FFF2-40B4-BE49-F238E27FC236}">
                <a16:creationId xmlns:a16="http://schemas.microsoft.com/office/drawing/2014/main" id="{E34EB971-8115-E546-9048-C77380F6902D}"/>
              </a:ext>
            </a:extLst>
          </p:cNvPr>
          <p:cNvSpPr/>
          <p:nvPr/>
        </p:nvSpPr>
        <p:spPr>
          <a:xfrm>
            <a:off x="938601" y="4697679"/>
            <a:ext cx="0" cy="1502420"/>
          </a:xfrm>
          <a:custGeom>
            <a:avLst/>
            <a:gdLst/>
            <a:ahLst/>
            <a:cxnLst/>
            <a:rect l="l" t="t" r="r" b="b"/>
            <a:pathLst>
              <a:path h="2136775">
                <a:moveTo>
                  <a:pt x="0" y="0"/>
                </a:moveTo>
                <a:lnTo>
                  <a:pt x="0" y="2136222"/>
                </a:lnTo>
              </a:path>
            </a:pathLst>
          </a:custGeom>
          <a:ln w="17515">
            <a:solidFill>
              <a:srgbClr val="BF311A"/>
            </a:solidFill>
          </a:ln>
        </p:spPr>
        <p:txBody>
          <a:bodyPr wrap="square" lIns="0" tIns="0" rIns="0" bIns="0" rtlCol="0"/>
          <a:lstStyle/>
          <a:p>
            <a:endParaRPr sz="1266"/>
          </a:p>
        </p:txBody>
      </p:sp>
      <p:sp>
        <p:nvSpPr>
          <p:cNvPr id="21" name="object 10">
            <a:extLst>
              <a:ext uri="{FF2B5EF4-FFF2-40B4-BE49-F238E27FC236}">
                <a16:creationId xmlns:a16="http://schemas.microsoft.com/office/drawing/2014/main" id="{533B7174-73A2-414E-9B2B-5CD0EAC68262}"/>
              </a:ext>
            </a:extLst>
          </p:cNvPr>
          <p:cNvSpPr/>
          <p:nvPr/>
        </p:nvSpPr>
        <p:spPr>
          <a:xfrm>
            <a:off x="1055420" y="4677203"/>
            <a:ext cx="1813173" cy="0"/>
          </a:xfrm>
          <a:custGeom>
            <a:avLst/>
            <a:gdLst/>
            <a:ahLst/>
            <a:cxnLst/>
            <a:rect l="l" t="t" r="r" b="b"/>
            <a:pathLst>
              <a:path w="2578734">
                <a:moveTo>
                  <a:pt x="0" y="0"/>
                </a:moveTo>
                <a:lnTo>
                  <a:pt x="2578176" y="0"/>
                </a:lnTo>
              </a:path>
            </a:pathLst>
          </a:custGeom>
          <a:ln w="12700">
            <a:solidFill>
              <a:srgbClr val="000000"/>
            </a:solidFill>
          </a:ln>
        </p:spPr>
        <p:txBody>
          <a:bodyPr wrap="square" lIns="0" tIns="0" rIns="0" bIns="0" rtlCol="0"/>
          <a:lstStyle/>
          <a:p>
            <a:endParaRPr sz="1266"/>
          </a:p>
        </p:txBody>
      </p:sp>
      <p:sp>
        <p:nvSpPr>
          <p:cNvPr id="22" name="object 19">
            <a:extLst>
              <a:ext uri="{FF2B5EF4-FFF2-40B4-BE49-F238E27FC236}">
                <a16:creationId xmlns:a16="http://schemas.microsoft.com/office/drawing/2014/main" id="{D3F9A0B8-0065-D347-9ABC-CF4AEF314DD5}"/>
              </a:ext>
            </a:extLst>
          </p:cNvPr>
          <p:cNvSpPr txBox="1"/>
          <p:nvPr/>
        </p:nvSpPr>
        <p:spPr>
          <a:xfrm>
            <a:off x="804036" y="6348455"/>
            <a:ext cx="2127899" cy="193683"/>
          </a:xfrm>
          <a:prstGeom prst="rect">
            <a:avLst/>
          </a:prstGeom>
        </p:spPr>
        <p:txBody>
          <a:bodyPr vert="horz" wrap="square" lIns="0" tIns="8930" rIns="0" bIns="0" rtlCol="0">
            <a:spAutoFit/>
          </a:bodyPr>
          <a:lstStyle/>
          <a:p>
            <a:pPr marL="8929">
              <a:spcBef>
                <a:spcPts val="70"/>
              </a:spcBef>
            </a:pPr>
            <a:r>
              <a:rPr sz="1200" kern="0" dirty="0">
                <a:solidFill>
                  <a:schemeClr val="accent1"/>
                </a:solidFill>
                <a:latin typeface="DejaVu Sans"/>
              </a:rPr>
              <a:t>parent-link representation</a:t>
            </a:r>
          </a:p>
        </p:txBody>
      </p:sp>
      <p:sp>
        <p:nvSpPr>
          <p:cNvPr id="23" name="object 4">
            <a:extLst>
              <a:ext uri="{FF2B5EF4-FFF2-40B4-BE49-F238E27FC236}">
                <a16:creationId xmlns:a16="http://schemas.microsoft.com/office/drawing/2014/main" id="{B6B91648-2211-3740-8C62-73A8C3D19E5D}"/>
              </a:ext>
            </a:extLst>
          </p:cNvPr>
          <p:cNvSpPr/>
          <p:nvPr/>
        </p:nvSpPr>
        <p:spPr>
          <a:xfrm>
            <a:off x="3537069" y="4291875"/>
            <a:ext cx="5539819" cy="2475714"/>
          </a:xfrm>
          <a:prstGeom prst="rect">
            <a:avLst/>
          </a:prstGeom>
          <a:blipFill>
            <a:blip r:embed="rId3" cstate="print"/>
            <a:stretch>
              <a:fillRect/>
            </a:stretch>
          </a:blipFill>
        </p:spPr>
        <p:txBody>
          <a:bodyPr wrap="square" lIns="0" tIns="0" rIns="0" bIns="0" rtlCol="0"/>
          <a:lstStyle/>
          <a:p>
            <a:endParaRPr sz="1000"/>
          </a:p>
        </p:txBody>
      </p:sp>
      <p:sp>
        <p:nvSpPr>
          <p:cNvPr id="24" name="object 5">
            <a:extLst>
              <a:ext uri="{FF2B5EF4-FFF2-40B4-BE49-F238E27FC236}">
                <a16:creationId xmlns:a16="http://schemas.microsoft.com/office/drawing/2014/main" id="{031E8B9C-6190-064F-9D3D-C32F713F951D}"/>
              </a:ext>
            </a:extLst>
          </p:cNvPr>
          <p:cNvSpPr/>
          <p:nvPr/>
        </p:nvSpPr>
        <p:spPr>
          <a:xfrm>
            <a:off x="3590647" y="4351802"/>
            <a:ext cx="5361561" cy="2322802"/>
          </a:xfrm>
          <a:custGeom>
            <a:avLst/>
            <a:gdLst/>
            <a:ahLst/>
            <a:cxnLst/>
            <a:rect l="l" t="t" r="r" b="b"/>
            <a:pathLst>
              <a:path w="10312400" h="4051300">
                <a:moveTo>
                  <a:pt x="0" y="0"/>
                </a:moveTo>
                <a:lnTo>
                  <a:pt x="10312400" y="0"/>
                </a:lnTo>
                <a:lnTo>
                  <a:pt x="10312400" y="4051301"/>
                </a:lnTo>
                <a:lnTo>
                  <a:pt x="0" y="4051301"/>
                </a:lnTo>
                <a:lnTo>
                  <a:pt x="0" y="0"/>
                </a:lnTo>
                <a:close/>
              </a:path>
            </a:pathLst>
          </a:custGeom>
          <a:solidFill>
            <a:srgbClr val="D6D6D6"/>
          </a:solidFill>
        </p:spPr>
        <p:txBody>
          <a:bodyPr wrap="square" lIns="0" tIns="0" rIns="0" bIns="0" rtlCol="0"/>
          <a:lstStyle/>
          <a:p>
            <a:endParaRPr sz="800"/>
          </a:p>
        </p:txBody>
      </p:sp>
      <p:sp>
        <p:nvSpPr>
          <p:cNvPr id="25" name="object 6">
            <a:extLst>
              <a:ext uri="{FF2B5EF4-FFF2-40B4-BE49-F238E27FC236}">
                <a16:creationId xmlns:a16="http://schemas.microsoft.com/office/drawing/2014/main" id="{00ACE68F-D408-7444-939F-993BC5157EA1}"/>
              </a:ext>
            </a:extLst>
          </p:cNvPr>
          <p:cNvSpPr txBox="1"/>
          <p:nvPr/>
        </p:nvSpPr>
        <p:spPr>
          <a:xfrm>
            <a:off x="3733522" y="4494677"/>
            <a:ext cx="5017763" cy="394210"/>
          </a:xfrm>
          <a:prstGeom prst="rect">
            <a:avLst/>
          </a:prstGeom>
          <a:solidFill>
            <a:srgbClr val="FFFFFF"/>
          </a:solidFill>
        </p:spPr>
        <p:txBody>
          <a:bodyPr vert="horz" wrap="square" lIns="0" tIns="0" rIns="0" bIns="0" rtlCol="0">
            <a:spAutoFit/>
          </a:bodyPr>
          <a:lstStyle/>
          <a:p>
            <a:pPr marL="198232">
              <a:lnSpc>
                <a:spcPts val="1237"/>
              </a:lnSpc>
              <a:tabLst>
                <a:tab pos="875525" algn="l"/>
                <a:tab pos="1552817" algn="l"/>
                <a:tab pos="2617198" algn="l"/>
              </a:tabLst>
            </a:pPr>
            <a:r>
              <a:rPr sz="1000" spc="-4" dirty="0">
                <a:latin typeface="DejaVu Sans Mono"/>
                <a:cs typeface="DejaVu Sans Mono"/>
              </a:rPr>
              <a:t>public</a:t>
            </a:r>
            <a:r>
              <a:rPr lang="en-US" sz="1000" spc="-4" dirty="0">
                <a:latin typeface="DejaVu Sans Mono"/>
                <a:cs typeface="DejaVu Sans Mono"/>
              </a:rPr>
              <a:t> </a:t>
            </a:r>
            <a:r>
              <a:rPr sz="1000" spc="-4" dirty="0">
                <a:latin typeface="DejaVu Sans Mono"/>
                <a:cs typeface="DejaVu Sans Mono"/>
              </a:rPr>
              <a:t>double</a:t>
            </a:r>
            <a:r>
              <a:rPr lang="en-US" sz="1000" spc="-4" dirty="0">
                <a:latin typeface="DejaVu Sans Mono"/>
                <a:cs typeface="DejaVu Sans Mono"/>
              </a:rPr>
              <a:t> </a:t>
            </a:r>
            <a:r>
              <a:rPr sz="1000" spc="-4" dirty="0" err="1">
                <a:latin typeface="DejaVu Sans Mono"/>
                <a:cs typeface="DejaVu Sans Mono"/>
              </a:rPr>
              <a:t>distTo</a:t>
            </a:r>
            <a:r>
              <a:rPr sz="1000" spc="-4" dirty="0">
                <a:latin typeface="DejaVu Sans Mono"/>
                <a:cs typeface="DejaVu Sans Mono"/>
              </a:rPr>
              <a:t>(</a:t>
            </a:r>
            <a:r>
              <a:rPr sz="1000" spc="-4" dirty="0" err="1">
                <a:latin typeface="DejaVu Sans Mono"/>
                <a:cs typeface="DejaVu Sans Mono"/>
              </a:rPr>
              <a:t>int</a:t>
            </a:r>
            <a:r>
              <a:rPr lang="en-US" sz="1000" spc="-4" dirty="0">
                <a:latin typeface="DejaVu Sans Mono"/>
                <a:cs typeface="DejaVu Sans Mono"/>
              </a:rPr>
              <a:t> </a:t>
            </a:r>
            <a:r>
              <a:rPr sz="1000" spc="-4" dirty="0">
                <a:latin typeface="DejaVu Sans Mono"/>
                <a:cs typeface="DejaVu Sans Mono"/>
              </a:rPr>
              <a:t>v)</a:t>
            </a:r>
            <a:endParaRPr sz="1000" dirty="0">
              <a:latin typeface="DejaVu Sans Mono"/>
              <a:cs typeface="DejaVu Sans Mono"/>
            </a:endParaRPr>
          </a:p>
          <a:p>
            <a:pPr marL="198232">
              <a:lnSpc>
                <a:spcPts val="1508"/>
              </a:lnSpc>
              <a:spcBef>
                <a:spcPts val="520"/>
              </a:spcBef>
              <a:tabLst>
                <a:tab pos="488437" algn="l"/>
                <a:tab pos="1165729" algn="l"/>
                <a:tab pos="2326994" algn="l"/>
              </a:tabLst>
            </a:pPr>
            <a:r>
              <a:rPr sz="1000" spc="-4" dirty="0">
                <a:latin typeface="DejaVu Sans Mono"/>
                <a:cs typeface="DejaVu Sans Mono"/>
              </a:rPr>
              <a:t>{</a:t>
            </a:r>
            <a:r>
              <a:rPr lang="en-US" sz="1000" spc="-4" dirty="0">
                <a:latin typeface="DejaVu Sans Mono"/>
                <a:cs typeface="DejaVu Sans Mono"/>
              </a:rPr>
              <a:t> </a:t>
            </a:r>
            <a:r>
              <a:rPr sz="1000" spc="-4" dirty="0">
                <a:latin typeface="DejaVu Sans Mono"/>
                <a:cs typeface="DejaVu Sans Mono"/>
              </a:rPr>
              <a:t>return</a:t>
            </a:r>
            <a:r>
              <a:rPr lang="en-US" sz="1000" spc="-4" dirty="0">
                <a:latin typeface="DejaVu Sans Mono"/>
                <a:cs typeface="DejaVu Sans Mono"/>
              </a:rPr>
              <a:t> </a:t>
            </a:r>
            <a:r>
              <a:rPr sz="1000" spc="-4" dirty="0" err="1">
                <a:latin typeface="DejaVu Sans Mono"/>
                <a:cs typeface="DejaVu Sans Mono"/>
              </a:rPr>
              <a:t>distTo</a:t>
            </a:r>
            <a:r>
              <a:rPr sz="1000" spc="-4" dirty="0">
                <a:latin typeface="DejaVu Sans Mono"/>
                <a:cs typeface="DejaVu Sans Mono"/>
              </a:rPr>
              <a:t>[v];</a:t>
            </a:r>
            <a:r>
              <a:rPr lang="en-US" sz="1000" spc="-4" dirty="0">
                <a:latin typeface="DejaVu Sans Mono"/>
                <a:cs typeface="DejaVu Sans Mono"/>
              </a:rPr>
              <a:t> </a:t>
            </a:r>
            <a:r>
              <a:rPr sz="1000" spc="-4" dirty="0">
                <a:latin typeface="DejaVu Sans Mono"/>
                <a:cs typeface="DejaVu Sans Mono"/>
              </a:rPr>
              <a:t>}</a:t>
            </a:r>
            <a:endParaRPr sz="1000" dirty="0">
              <a:latin typeface="DejaVu Sans Mono"/>
              <a:cs typeface="DejaVu Sans Mono"/>
            </a:endParaRPr>
          </a:p>
        </p:txBody>
      </p:sp>
      <p:sp>
        <p:nvSpPr>
          <p:cNvPr id="26" name="object 7">
            <a:extLst>
              <a:ext uri="{FF2B5EF4-FFF2-40B4-BE49-F238E27FC236}">
                <a16:creationId xmlns:a16="http://schemas.microsoft.com/office/drawing/2014/main" id="{FCA45C37-E05B-4846-B0AA-DD457756B57E}"/>
              </a:ext>
            </a:extLst>
          </p:cNvPr>
          <p:cNvSpPr txBox="1"/>
          <p:nvPr/>
        </p:nvSpPr>
        <p:spPr>
          <a:xfrm>
            <a:off x="3733522" y="5018175"/>
            <a:ext cx="5017763" cy="1581671"/>
          </a:xfrm>
          <a:prstGeom prst="rect">
            <a:avLst/>
          </a:prstGeom>
          <a:solidFill>
            <a:srgbClr val="FFFFFF"/>
          </a:solidFill>
        </p:spPr>
        <p:txBody>
          <a:bodyPr vert="horz" wrap="square" lIns="0" tIns="75902" rIns="0" bIns="0" rtlCol="0">
            <a:spAutoFit/>
          </a:bodyPr>
          <a:lstStyle/>
          <a:p>
            <a:pPr marL="198232">
              <a:spcBef>
                <a:spcPts val="598"/>
              </a:spcBef>
              <a:tabLst>
                <a:tab pos="875525" algn="l"/>
                <a:tab pos="3101170" algn="l"/>
                <a:tab pos="4165551" algn="l"/>
              </a:tabLst>
            </a:pPr>
            <a:r>
              <a:rPr sz="1000" spc="-4" dirty="0">
                <a:latin typeface="DejaVu Sans Mono"/>
                <a:cs typeface="DejaVu Sans Mono"/>
              </a:rPr>
              <a:t>public</a:t>
            </a:r>
            <a:r>
              <a:rPr lang="en-US" sz="1000" spc="-4" dirty="0">
                <a:latin typeface="DejaVu Sans Mono"/>
                <a:cs typeface="DejaVu Sans Mono"/>
              </a:rPr>
              <a:t> </a:t>
            </a:r>
            <a:r>
              <a:rPr sz="1000" spc="-4" dirty="0" err="1">
                <a:latin typeface="DejaVu Sans Mono"/>
                <a:cs typeface="DejaVu Sans Mono"/>
              </a:rPr>
              <a:t>Iterable</a:t>
            </a:r>
            <a:r>
              <a:rPr sz="1000" spc="-4" dirty="0">
                <a:latin typeface="DejaVu Sans Mono"/>
                <a:cs typeface="DejaVu Sans Mono"/>
              </a:rPr>
              <a:t>&lt;</a:t>
            </a:r>
            <a:r>
              <a:rPr sz="1000" spc="-4" dirty="0" err="1">
                <a:latin typeface="DejaVu Sans Mono"/>
                <a:cs typeface="DejaVu Sans Mono"/>
              </a:rPr>
              <a:t>DirectedEdge</a:t>
            </a:r>
            <a:r>
              <a:rPr sz="1000" spc="-4" dirty="0">
                <a:latin typeface="DejaVu Sans Mono"/>
                <a:cs typeface="DejaVu Sans Mono"/>
              </a:rPr>
              <a:t>&gt;</a:t>
            </a:r>
            <a:r>
              <a:rPr lang="en-US" sz="1000" spc="-4" dirty="0">
                <a:latin typeface="DejaVu Sans Mono"/>
                <a:cs typeface="DejaVu Sans Mono"/>
              </a:rPr>
              <a:t> </a:t>
            </a:r>
            <a:r>
              <a:rPr sz="1000" spc="-4" dirty="0" err="1">
                <a:latin typeface="DejaVu Sans Mono"/>
                <a:cs typeface="DejaVu Sans Mono"/>
              </a:rPr>
              <a:t>pathTo</a:t>
            </a:r>
            <a:r>
              <a:rPr sz="1000" spc="-4" dirty="0">
                <a:latin typeface="DejaVu Sans Mono"/>
                <a:cs typeface="DejaVu Sans Mono"/>
              </a:rPr>
              <a:t>(</a:t>
            </a:r>
            <a:r>
              <a:rPr sz="1000" spc="-4" dirty="0" err="1">
                <a:latin typeface="DejaVu Sans Mono"/>
                <a:cs typeface="DejaVu Sans Mono"/>
              </a:rPr>
              <a:t>int</a:t>
            </a:r>
            <a:r>
              <a:rPr lang="en-US" sz="1000" spc="-4" dirty="0">
                <a:latin typeface="DejaVu Sans Mono"/>
                <a:cs typeface="DejaVu Sans Mono"/>
              </a:rPr>
              <a:t> </a:t>
            </a:r>
            <a:r>
              <a:rPr sz="1000" spc="-4" dirty="0">
                <a:latin typeface="DejaVu Sans Mono"/>
                <a:cs typeface="DejaVu Sans Mono"/>
              </a:rPr>
              <a:t>v)</a:t>
            </a:r>
            <a:endParaRPr sz="1000" dirty="0">
              <a:latin typeface="DejaVu Sans Mono"/>
              <a:cs typeface="DejaVu Sans Mono"/>
            </a:endParaRPr>
          </a:p>
          <a:p>
            <a:pPr marL="198232">
              <a:spcBef>
                <a:spcPts val="591"/>
              </a:spcBef>
            </a:pPr>
            <a:r>
              <a:rPr sz="1000" spc="-4" dirty="0">
                <a:latin typeface="DejaVu Sans Mono"/>
                <a:cs typeface="DejaVu Sans Mono"/>
              </a:rPr>
              <a:t>{</a:t>
            </a:r>
            <a:endParaRPr sz="1000" dirty="0">
              <a:latin typeface="DejaVu Sans Mono"/>
              <a:cs typeface="DejaVu Sans Mono"/>
            </a:endParaRPr>
          </a:p>
          <a:p>
            <a:pPr marL="488437">
              <a:spcBef>
                <a:spcPts val="591"/>
              </a:spcBef>
              <a:tabLst>
                <a:tab pos="2423877" algn="l"/>
                <a:tab pos="2907403" algn="l"/>
                <a:tab pos="3101170" algn="l"/>
                <a:tab pos="3488258" algn="l"/>
              </a:tabLst>
            </a:pPr>
            <a:r>
              <a:rPr sz="1000" spc="-4" dirty="0">
                <a:latin typeface="DejaVu Sans Mono"/>
                <a:cs typeface="DejaVu Sans Mono"/>
              </a:rPr>
              <a:t>Stack&lt;</a:t>
            </a:r>
            <a:r>
              <a:rPr sz="1000" spc="-4" dirty="0" err="1">
                <a:latin typeface="DejaVu Sans Mono"/>
                <a:cs typeface="DejaVu Sans Mono"/>
              </a:rPr>
              <a:t>DirectedEdge</a:t>
            </a:r>
            <a:r>
              <a:rPr sz="1000" spc="-4" dirty="0">
                <a:latin typeface="DejaVu Sans Mono"/>
                <a:cs typeface="DejaVu Sans Mono"/>
              </a:rPr>
              <a:t>&gt;</a:t>
            </a:r>
            <a:r>
              <a:rPr lang="en-US" sz="1000" spc="-4" dirty="0">
                <a:latin typeface="DejaVu Sans Mono"/>
                <a:cs typeface="DejaVu Sans Mono"/>
              </a:rPr>
              <a:t> </a:t>
            </a:r>
            <a:r>
              <a:rPr sz="1000" spc="-4" dirty="0">
                <a:latin typeface="DejaVu Sans Mono"/>
                <a:cs typeface="DejaVu Sans Mono"/>
              </a:rPr>
              <a:t>path</a:t>
            </a:r>
            <a:r>
              <a:rPr lang="en-US" sz="1000" spc="-4" dirty="0">
                <a:latin typeface="DejaVu Sans Mono"/>
                <a:cs typeface="DejaVu Sans Mono"/>
              </a:rPr>
              <a:t> </a:t>
            </a:r>
            <a:r>
              <a:rPr sz="1000" spc="-4" dirty="0">
                <a:latin typeface="DejaVu Sans Mono"/>
                <a:cs typeface="DejaVu Sans Mono"/>
              </a:rPr>
              <a:t>=	new</a:t>
            </a:r>
            <a:r>
              <a:rPr lang="en-US" sz="1000" spc="-4" dirty="0">
                <a:latin typeface="DejaVu Sans Mono"/>
                <a:cs typeface="DejaVu Sans Mono"/>
              </a:rPr>
              <a:t> </a:t>
            </a:r>
            <a:r>
              <a:rPr sz="1000" spc="-4" dirty="0">
                <a:latin typeface="DejaVu Sans Mono"/>
                <a:cs typeface="DejaVu Sans Mono"/>
              </a:rPr>
              <a:t>Stack&lt;DirectedEdge&gt;();</a:t>
            </a:r>
            <a:endParaRPr sz="1000" dirty="0">
              <a:latin typeface="DejaVu Sans Mono"/>
              <a:cs typeface="DejaVu Sans Mono"/>
            </a:endParaRPr>
          </a:p>
          <a:p>
            <a:pPr marL="779088" marR="181266" indent="-290650">
              <a:lnSpc>
                <a:spcPct val="138900"/>
              </a:lnSpc>
              <a:tabLst>
                <a:tab pos="875525" algn="l"/>
                <a:tab pos="2230110" algn="l"/>
                <a:tab pos="2423877" algn="l"/>
                <a:tab pos="2617198" algn="l"/>
                <a:tab pos="3681579" algn="l"/>
                <a:tab pos="3875347" algn="l"/>
                <a:tab pos="4165551" algn="l"/>
                <a:tab pos="4745960" algn="l"/>
                <a:tab pos="4939727" algn="l"/>
                <a:tab pos="5133048" algn="l"/>
              </a:tabLst>
            </a:pPr>
            <a:r>
              <a:rPr sz="1000" spc="-4" dirty="0">
                <a:latin typeface="DejaVu Sans Mono"/>
                <a:cs typeface="DejaVu Sans Mono"/>
              </a:rPr>
              <a:t>for	(</a:t>
            </a:r>
            <a:r>
              <a:rPr sz="1000" spc="-4" dirty="0" err="1">
                <a:latin typeface="DejaVu Sans Mono"/>
                <a:cs typeface="DejaVu Sans Mono"/>
              </a:rPr>
              <a:t>DirectedEdge</a:t>
            </a:r>
            <a:r>
              <a:rPr lang="en-US" sz="1000" spc="-4" dirty="0">
                <a:latin typeface="DejaVu Sans Mono"/>
                <a:cs typeface="DejaVu Sans Mono"/>
              </a:rPr>
              <a:t> </a:t>
            </a:r>
            <a:r>
              <a:rPr sz="1000" spc="-4" dirty="0">
                <a:latin typeface="DejaVu Sans Mono"/>
                <a:cs typeface="DejaVu Sans Mono"/>
              </a:rPr>
              <a:t>e</a:t>
            </a:r>
            <a:r>
              <a:rPr lang="en-US" sz="1000" spc="-4" dirty="0">
                <a:latin typeface="DejaVu Sans Mono"/>
                <a:cs typeface="DejaVu Sans Mono"/>
              </a:rPr>
              <a:t> </a:t>
            </a:r>
            <a:r>
              <a:rPr sz="1000" spc="-4" dirty="0">
                <a:latin typeface="DejaVu Sans Mono"/>
                <a:cs typeface="DejaVu Sans Mono"/>
              </a:rPr>
              <a:t>=</a:t>
            </a:r>
            <a:r>
              <a:rPr lang="en-US" sz="1000" spc="-4" dirty="0">
                <a:latin typeface="DejaVu Sans Mono"/>
                <a:cs typeface="DejaVu Sans Mono"/>
              </a:rPr>
              <a:t> </a:t>
            </a:r>
            <a:r>
              <a:rPr sz="1000" spc="-4" dirty="0" err="1">
                <a:latin typeface="DejaVu Sans Mono"/>
                <a:cs typeface="DejaVu Sans Mono"/>
              </a:rPr>
              <a:t>edgeTo</a:t>
            </a:r>
            <a:r>
              <a:rPr sz="1000" spc="-4" dirty="0">
                <a:latin typeface="DejaVu Sans Mono"/>
                <a:cs typeface="DejaVu Sans Mono"/>
              </a:rPr>
              <a:t>[v];</a:t>
            </a:r>
            <a:r>
              <a:rPr lang="en-US" sz="1000" spc="-4" dirty="0">
                <a:latin typeface="DejaVu Sans Mono"/>
                <a:cs typeface="DejaVu Sans Mono"/>
              </a:rPr>
              <a:t> </a:t>
            </a:r>
            <a:r>
              <a:rPr sz="1000" spc="-4" dirty="0">
                <a:latin typeface="DejaVu Sans Mono"/>
                <a:cs typeface="DejaVu Sans Mono"/>
              </a:rPr>
              <a:t>e</a:t>
            </a:r>
            <a:r>
              <a:rPr lang="en-US" sz="1000" spc="-4" dirty="0">
                <a:latin typeface="DejaVu Sans Mono"/>
                <a:cs typeface="DejaVu Sans Mono"/>
              </a:rPr>
              <a:t> </a:t>
            </a:r>
            <a:r>
              <a:rPr sz="1000" spc="-4" dirty="0">
                <a:latin typeface="DejaVu Sans Mono"/>
                <a:cs typeface="DejaVu Sans Mono"/>
              </a:rPr>
              <a:t>!=</a:t>
            </a:r>
            <a:r>
              <a:rPr lang="en-US" sz="1000" spc="-4" dirty="0">
                <a:latin typeface="DejaVu Sans Mono"/>
                <a:cs typeface="DejaVu Sans Mono"/>
              </a:rPr>
              <a:t> </a:t>
            </a:r>
            <a:r>
              <a:rPr sz="1000" spc="-4" dirty="0">
                <a:latin typeface="DejaVu Sans Mono"/>
                <a:cs typeface="DejaVu Sans Mono"/>
              </a:rPr>
              <a:t>null;</a:t>
            </a:r>
            <a:r>
              <a:rPr lang="en-US" sz="1000" spc="-4" dirty="0">
                <a:latin typeface="DejaVu Sans Mono"/>
                <a:cs typeface="DejaVu Sans Mono"/>
              </a:rPr>
              <a:t> </a:t>
            </a:r>
            <a:r>
              <a:rPr sz="1000" spc="-4" dirty="0">
                <a:latin typeface="DejaVu Sans Mono"/>
                <a:cs typeface="DejaVu Sans Mono"/>
              </a:rPr>
              <a:t>e</a:t>
            </a:r>
            <a:r>
              <a:rPr lang="en-US" sz="1000" spc="-4" dirty="0">
                <a:latin typeface="DejaVu Sans Mono"/>
                <a:cs typeface="DejaVu Sans Mono"/>
              </a:rPr>
              <a:t> </a:t>
            </a:r>
            <a:r>
              <a:rPr sz="1000" spc="-4" dirty="0">
                <a:latin typeface="DejaVu Sans Mono"/>
                <a:cs typeface="DejaVu Sans Mono"/>
              </a:rPr>
              <a:t>=</a:t>
            </a:r>
            <a:r>
              <a:rPr lang="en-US" sz="1000" spc="-4" dirty="0">
                <a:latin typeface="DejaVu Sans Mono"/>
                <a:cs typeface="DejaVu Sans Mono"/>
              </a:rPr>
              <a:t> </a:t>
            </a:r>
            <a:r>
              <a:rPr sz="1000" spc="-4" dirty="0" err="1">
                <a:latin typeface="DejaVu Sans Mono"/>
                <a:cs typeface="DejaVu Sans Mono"/>
              </a:rPr>
              <a:t>edgeTo</a:t>
            </a:r>
            <a:r>
              <a:rPr sz="1000" spc="-4" dirty="0">
                <a:latin typeface="DejaVu Sans Mono"/>
                <a:cs typeface="DejaVu Sans Mono"/>
              </a:rPr>
              <a:t>[e.from()])  </a:t>
            </a:r>
            <a:endParaRPr lang="en-US" sz="1000" spc="-4" dirty="0">
              <a:latin typeface="DejaVu Sans Mono"/>
              <a:cs typeface="DejaVu Sans Mono"/>
            </a:endParaRPr>
          </a:p>
          <a:p>
            <a:pPr marL="779088" marR="181266" indent="-290650">
              <a:lnSpc>
                <a:spcPct val="138900"/>
              </a:lnSpc>
              <a:tabLst>
                <a:tab pos="875525" algn="l"/>
                <a:tab pos="2230110" algn="l"/>
                <a:tab pos="2423877" algn="l"/>
                <a:tab pos="2617198" algn="l"/>
                <a:tab pos="3681579" algn="l"/>
                <a:tab pos="3875347" algn="l"/>
                <a:tab pos="4165551" algn="l"/>
                <a:tab pos="4745960" algn="l"/>
                <a:tab pos="4939727" algn="l"/>
                <a:tab pos="5133048" algn="l"/>
              </a:tabLst>
            </a:pPr>
            <a:r>
              <a:rPr lang="en-US" sz="1000" spc="-4" dirty="0">
                <a:latin typeface="DejaVu Sans Mono"/>
                <a:cs typeface="DejaVu Sans Mono"/>
              </a:rPr>
              <a:t>       </a:t>
            </a:r>
            <a:r>
              <a:rPr sz="1000" spc="-4" dirty="0" err="1">
                <a:latin typeface="DejaVu Sans Mono"/>
                <a:cs typeface="DejaVu Sans Mono"/>
              </a:rPr>
              <a:t>path.push</a:t>
            </a:r>
            <a:r>
              <a:rPr sz="1000" spc="-4" dirty="0">
                <a:latin typeface="DejaVu Sans Mono"/>
                <a:cs typeface="DejaVu Sans Mono"/>
              </a:rPr>
              <a:t>(e);</a:t>
            </a:r>
            <a:endParaRPr sz="1000" dirty="0">
              <a:latin typeface="DejaVu Sans Mono"/>
              <a:cs typeface="DejaVu Sans Mono"/>
            </a:endParaRPr>
          </a:p>
          <a:p>
            <a:pPr marL="488437">
              <a:spcBef>
                <a:spcPts val="591"/>
              </a:spcBef>
              <a:tabLst>
                <a:tab pos="1165729" algn="l"/>
              </a:tabLst>
            </a:pPr>
            <a:r>
              <a:rPr sz="1000" spc="-4" dirty="0">
                <a:latin typeface="DejaVu Sans Mono"/>
                <a:cs typeface="DejaVu Sans Mono"/>
              </a:rPr>
              <a:t>return</a:t>
            </a:r>
            <a:r>
              <a:rPr lang="en-US" sz="1000" spc="-4" dirty="0">
                <a:latin typeface="DejaVu Sans Mono"/>
                <a:cs typeface="DejaVu Sans Mono"/>
              </a:rPr>
              <a:t> </a:t>
            </a:r>
            <a:r>
              <a:rPr sz="1000" spc="-4" dirty="0">
                <a:latin typeface="DejaVu Sans Mono"/>
                <a:cs typeface="DejaVu Sans Mono"/>
              </a:rPr>
              <a:t>path;</a:t>
            </a:r>
            <a:endParaRPr sz="1000" dirty="0">
              <a:latin typeface="DejaVu Sans Mono"/>
              <a:cs typeface="DejaVu Sans Mono"/>
            </a:endParaRPr>
          </a:p>
          <a:p>
            <a:pPr marL="198232">
              <a:spcBef>
                <a:spcPts val="591"/>
              </a:spcBef>
            </a:pPr>
            <a:r>
              <a:rPr sz="1000" spc="-4" dirty="0">
                <a:latin typeface="DejaVu Sans Mono"/>
                <a:cs typeface="DejaVu Sans Mono"/>
              </a:rPr>
              <a:t>}</a:t>
            </a:r>
            <a:endParaRPr sz="1000" dirty="0">
              <a:latin typeface="DejaVu Sans Mono"/>
              <a:cs typeface="DejaVu Sans Mono"/>
            </a:endParaRPr>
          </a:p>
        </p:txBody>
      </p:sp>
    </p:spTree>
    <p:extLst>
      <p:ext uri="{BB962C8B-B14F-4D97-AF65-F5344CB8AC3E}">
        <p14:creationId xmlns:p14="http://schemas.microsoft.com/office/powerpoint/2010/main" val="4069242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dissolve">
                                      <p:cBhvr>
                                        <p:cTn id="20" dur="500"/>
                                        <p:tgtEl>
                                          <p:spTgt spid="7"/>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dissolve">
                                      <p:cBhvr>
                                        <p:cTn id="23" dur="500"/>
                                        <p:tgtEl>
                                          <p:spTgt spid="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dissolve">
                                      <p:cBhvr>
                                        <p:cTn id="29" dur="500"/>
                                        <p:tgtEl>
                                          <p:spTgt spid="1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dissolve">
                                      <p:cBhvr>
                                        <p:cTn id="35" dur="500"/>
                                        <p:tgtEl>
                                          <p:spTgt spid="12"/>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dissolve">
                                      <p:cBhvr>
                                        <p:cTn id="38" dur="500"/>
                                        <p:tgtEl>
                                          <p:spTgt spid="13"/>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dissolve">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dissolve">
                                      <p:cBhvr>
                                        <p:cTn id="46" dur="5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dissolve">
                                      <p:cBhvr>
                                        <p:cTn id="51" dur="500"/>
                                        <p:tgtEl>
                                          <p:spTgt spid="16"/>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dissolve">
                                      <p:cBhvr>
                                        <p:cTn id="54" dur="500"/>
                                        <p:tgtEl>
                                          <p:spTgt spid="17"/>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dissolve">
                                      <p:cBhvr>
                                        <p:cTn id="57" dur="500"/>
                                        <p:tgtEl>
                                          <p:spTgt spid="18"/>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dissolve">
                                      <p:cBhvr>
                                        <p:cTn id="60" dur="500"/>
                                        <p:tgtEl>
                                          <p:spTgt spid="19"/>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dissolve">
                                      <p:cBhvr>
                                        <p:cTn id="63" dur="500"/>
                                        <p:tgtEl>
                                          <p:spTgt spid="20"/>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dissolve">
                                      <p:cBhvr>
                                        <p:cTn id="66" dur="500"/>
                                        <p:tgtEl>
                                          <p:spTgt spid="21"/>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dissolve">
                                      <p:cBhvr>
                                        <p:cTn id="69" dur="500"/>
                                        <p:tgtEl>
                                          <p:spTgt spid="22"/>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dissolve">
                                      <p:cBhvr>
                                        <p:cTn id="74" dur="500"/>
                                        <p:tgtEl>
                                          <p:spTgt spid="23"/>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dissolve">
                                      <p:cBhvr>
                                        <p:cTn id="77" dur="500"/>
                                        <p:tgtEl>
                                          <p:spTgt spid="24"/>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dissolve">
                                      <p:cBhvr>
                                        <p:cTn id="80" dur="500"/>
                                        <p:tgtEl>
                                          <p:spTgt spid="25"/>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dissolve">
                                      <p:cBhvr>
                                        <p:cTn id="8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P spid="10" grpId="0" animBg="1"/>
      <p:bldP spid="11" grpId="0" animBg="1"/>
      <p:bldP spid="12" grpId="0" animBg="1"/>
      <p:bldP spid="13" grpId="0" animBg="1"/>
      <p:bldP spid="14" grpId="0" animBg="1"/>
      <p:bldP spid="15" grpId="0"/>
      <p:bldP spid="16" grpId="0"/>
      <p:bldP spid="17" grpId="0"/>
      <p:bldP spid="18" grpId="0"/>
      <p:bldP spid="19" grpId="0"/>
      <p:bldP spid="20" grpId="0" animBg="1"/>
      <p:bldP spid="21" grpId="0" animBg="1"/>
      <p:bldP spid="22" grpId="0"/>
      <p:bldP spid="23" grpId="0" animBg="1"/>
      <p:bldP spid="24" grpId="0" animBg="1"/>
      <p:bldP spid="25" grpId="0" animBg="1"/>
      <p:bldP spid="2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485D3D4B-089A-2E9F-DFDB-173C4F4C2861}"/>
              </a:ext>
            </a:extLst>
          </p:cNvPr>
          <p:cNvSpPr>
            <a:spLocks noGrp="1" noChangeArrowheads="1"/>
          </p:cNvSpPr>
          <p:nvPr>
            <p:ph type="title"/>
          </p:nvPr>
        </p:nvSpPr>
        <p:spPr/>
        <p:txBody>
          <a:bodyPr/>
          <a:lstStyle/>
          <a:p>
            <a:r>
              <a:rPr lang="en-US" altLang="en-SE" dirty="0"/>
              <a:t>Bellman-Ford Algorithm Example 1</a:t>
            </a:r>
          </a:p>
        </p:txBody>
      </p:sp>
      <p:grpSp>
        <p:nvGrpSpPr>
          <p:cNvPr id="119811" name="Group 3">
            <a:extLst>
              <a:ext uri="{FF2B5EF4-FFF2-40B4-BE49-F238E27FC236}">
                <a16:creationId xmlns:a16="http://schemas.microsoft.com/office/drawing/2014/main" id="{7B8990CA-D140-9457-4D61-C4B5D2E5835D}"/>
              </a:ext>
            </a:extLst>
          </p:cNvPr>
          <p:cNvGrpSpPr>
            <a:grpSpLocks/>
          </p:cNvGrpSpPr>
          <p:nvPr/>
        </p:nvGrpSpPr>
        <p:grpSpPr bwMode="auto">
          <a:xfrm>
            <a:off x="1143000" y="3276600"/>
            <a:ext cx="533400" cy="533400"/>
            <a:chOff x="1824" y="2736"/>
            <a:chExt cx="336" cy="336"/>
          </a:xfrm>
        </p:grpSpPr>
        <p:sp>
          <p:nvSpPr>
            <p:cNvPr id="119812" name="Oval 4">
              <a:extLst>
                <a:ext uri="{FF2B5EF4-FFF2-40B4-BE49-F238E27FC236}">
                  <a16:creationId xmlns:a16="http://schemas.microsoft.com/office/drawing/2014/main" id="{F3EEDFDF-4C60-B981-FBA3-644576FCFF99}"/>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13" name="Text Box 5">
              <a:extLst>
                <a:ext uri="{FF2B5EF4-FFF2-40B4-BE49-F238E27FC236}">
                  <a16:creationId xmlns:a16="http://schemas.microsoft.com/office/drawing/2014/main" id="{68C7BF46-0DC6-506C-39E2-6D012DB92C4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9814" name="Group 6">
            <a:extLst>
              <a:ext uri="{FF2B5EF4-FFF2-40B4-BE49-F238E27FC236}">
                <a16:creationId xmlns:a16="http://schemas.microsoft.com/office/drawing/2014/main" id="{73580B65-BF32-4ACD-FD5A-14CF8C124D65}"/>
              </a:ext>
            </a:extLst>
          </p:cNvPr>
          <p:cNvGrpSpPr>
            <a:grpSpLocks/>
          </p:cNvGrpSpPr>
          <p:nvPr/>
        </p:nvGrpSpPr>
        <p:grpSpPr bwMode="auto">
          <a:xfrm>
            <a:off x="2057400" y="1981200"/>
            <a:ext cx="533400" cy="533400"/>
            <a:chOff x="1824" y="2736"/>
            <a:chExt cx="336" cy="336"/>
          </a:xfrm>
        </p:grpSpPr>
        <p:sp>
          <p:nvSpPr>
            <p:cNvPr id="119815" name="Oval 7">
              <a:extLst>
                <a:ext uri="{FF2B5EF4-FFF2-40B4-BE49-F238E27FC236}">
                  <a16:creationId xmlns:a16="http://schemas.microsoft.com/office/drawing/2014/main" id="{527F3974-B544-8FC1-D1BC-AED38942BB3B}"/>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16" name="Text Box 8">
              <a:extLst>
                <a:ext uri="{FF2B5EF4-FFF2-40B4-BE49-F238E27FC236}">
                  <a16:creationId xmlns:a16="http://schemas.microsoft.com/office/drawing/2014/main" id="{13107429-4EA6-40B8-D9B4-3373BDF531E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9817" name="Group 9">
            <a:extLst>
              <a:ext uri="{FF2B5EF4-FFF2-40B4-BE49-F238E27FC236}">
                <a16:creationId xmlns:a16="http://schemas.microsoft.com/office/drawing/2014/main" id="{5EAC583D-B93E-A773-7EB1-2F74393FF30E}"/>
              </a:ext>
            </a:extLst>
          </p:cNvPr>
          <p:cNvGrpSpPr>
            <a:grpSpLocks/>
          </p:cNvGrpSpPr>
          <p:nvPr/>
        </p:nvGrpSpPr>
        <p:grpSpPr bwMode="auto">
          <a:xfrm>
            <a:off x="1143000" y="4495800"/>
            <a:ext cx="533400" cy="533400"/>
            <a:chOff x="1824" y="2736"/>
            <a:chExt cx="336" cy="336"/>
          </a:xfrm>
        </p:grpSpPr>
        <p:sp>
          <p:nvSpPr>
            <p:cNvPr id="119818" name="Oval 10">
              <a:extLst>
                <a:ext uri="{FF2B5EF4-FFF2-40B4-BE49-F238E27FC236}">
                  <a16:creationId xmlns:a16="http://schemas.microsoft.com/office/drawing/2014/main" id="{7369AE9B-52DA-98F8-87E6-AAB086D772A7}"/>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19" name="Text Box 11">
              <a:extLst>
                <a:ext uri="{FF2B5EF4-FFF2-40B4-BE49-F238E27FC236}">
                  <a16:creationId xmlns:a16="http://schemas.microsoft.com/office/drawing/2014/main" id="{A3796CE2-FF09-2A7E-13D0-414A8BF4FE34}"/>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9820" name="Group 12">
            <a:extLst>
              <a:ext uri="{FF2B5EF4-FFF2-40B4-BE49-F238E27FC236}">
                <a16:creationId xmlns:a16="http://schemas.microsoft.com/office/drawing/2014/main" id="{6E3CD916-18D5-7847-0394-27A567758160}"/>
              </a:ext>
            </a:extLst>
          </p:cNvPr>
          <p:cNvGrpSpPr>
            <a:grpSpLocks/>
          </p:cNvGrpSpPr>
          <p:nvPr/>
        </p:nvGrpSpPr>
        <p:grpSpPr bwMode="auto">
          <a:xfrm>
            <a:off x="2209800" y="5334000"/>
            <a:ext cx="533400" cy="533400"/>
            <a:chOff x="1824" y="2736"/>
            <a:chExt cx="336" cy="336"/>
          </a:xfrm>
        </p:grpSpPr>
        <p:sp>
          <p:nvSpPr>
            <p:cNvPr id="119821" name="Oval 13">
              <a:extLst>
                <a:ext uri="{FF2B5EF4-FFF2-40B4-BE49-F238E27FC236}">
                  <a16:creationId xmlns:a16="http://schemas.microsoft.com/office/drawing/2014/main" id="{8306A8DD-5A7F-000B-6892-07E265CE21F5}"/>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22" name="Text Box 14">
              <a:extLst>
                <a:ext uri="{FF2B5EF4-FFF2-40B4-BE49-F238E27FC236}">
                  <a16:creationId xmlns:a16="http://schemas.microsoft.com/office/drawing/2014/main" id="{4D4F627E-9CE1-03DD-B60A-36749EAD2DD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9823" name="Group 15">
            <a:extLst>
              <a:ext uri="{FF2B5EF4-FFF2-40B4-BE49-F238E27FC236}">
                <a16:creationId xmlns:a16="http://schemas.microsoft.com/office/drawing/2014/main" id="{7E8C1F76-8820-5D89-9C9F-AE434B18403C}"/>
              </a:ext>
            </a:extLst>
          </p:cNvPr>
          <p:cNvGrpSpPr>
            <a:grpSpLocks/>
          </p:cNvGrpSpPr>
          <p:nvPr/>
        </p:nvGrpSpPr>
        <p:grpSpPr bwMode="auto">
          <a:xfrm>
            <a:off x="3505200" y="1981200"/>
            <a:ext cx="533400" cy="533400"/>
            <a:chOff x="1824" y="2736"/>
            <a:chExt cx="336" cy="336"/>
          </a:xfrm>
        </p:grpSpPr>
        <p:sp>
          <p:nvSpPr>
            <p:cNvPr id="119824" name="Oval 16">
              <a:extLst>
                <a:ext uri="{FF2B5EF4-FFF2-40B4-BE49-F238E27FC236}">
                  <a16:creationId xmlns:a16="http://schemas.microsoft.com/office/drawing/2014/main" id="{957DCB8A-133E-FF83-C856-72E8FA7557AA}"/>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25" name="Text Box 17">
              <a:extLst>
                <a:ext uri="{FF2B5EF4-FFF2-40B4-BE49-F238E27FC236}">
                  <a16:creationId xmlns:a16="http://schemas.microsoft.com/office/drawing/2014/main" id="{D52480C7-4CEB-DE36-B5F3-0D6DAF509BF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9826" name="Group 18">
            <a:extLst>
              <a:ext uri="{FF2B5EF4-FFF2-40B4-BE49-F238E27FC236}">
                <a16:creationId xmlns:a16="http://schemas.microsoft.com/office/drawing/2014/main" id="{AA642846-0CB5-77AC-E79A-5317DFD01DF1}"/>
              </a:ext>
            </a:extLst>
          </p:cNvPr>
          <p:cNvGrpSpPr>
            <a:grpSpLocks/>
          </p:cNvGrpSpPr>
          <p:nvPr/>
        </p:nvGrpSpPr>
        <p:grpSpPr bwMode="auto">
          <a:xfrm>
            <a:off x="3733800" y="5334000"/>
            <a:ext cx="533400" cy="533400"/>
            <a:chOff x="1824" y="2736"/>
            <a:chExt cx="336" cy="336"/>
          </a:xfrm>
        </p:grpSpPr>
        <p:sp>
          <p:nvSpPr>
            <p:cNvPr id="119827" name="Oval 19">
              <a:extLst>
                <a:ext uri="{FF2B5EF4-FFF2-40B4-BE49-F238E27FC236}">
                  <a16:creationId xmlns:a16="http://schemas.microsoft.com/office/drawing/2014/main" id="{F16C5FD5-F52F-FBBE-EED4-8A59E518B97D}"/>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28" name="Text Box 20">
              <a:extLst>
                <a:ext uri="{FF2B5EF4-FFF2-40B4-BE49-F238E27FC236}">
                  <a16:creationId xmlns:a16="http://schemas.microsoft.com/office/drawing/2014/main" id="{EAC66820-A791-EA01-A12B-C246EDD4F9A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9829" name="Group 21">
            <a:extLst>
              <a:ext uri="{FF2B5EF4-FFF2-40B4-BE49-F238E27FC236}">
                <a16:creationId xmlns:a16="http://schemas.microsoft.com/office/drawing/2014/main" id="{384D7D86-4AB6-A70C-E77F-FD27DEBF3A21}"/>
              </a:ext>
            </a:extLst>
          </p:cNvPr>
          <p:cNvGrpSpPr>
            <a:grpSpLocks/>
          </p:cNvGrpSpPr>
          <p:nvPr/>
        </p:nvGrpSpPr>
        <p:grpSpPr bwMode="auto">
          <a:xfrm>
            <a:off x="4648200" y="3200400"/>
            <a:ext cx="533400" cy="533400"/>
            <a:chOff x="1824" y="2736"/>
            <a:chExt cx="336" cy="336"/>
          </a:xfrm>
        </p:grpSpPr>
        <p:sp>
          <p:nvSpPr>
            <p:cNvPr id="119830" name="Oval 22">
              <a:extLst>
                <a:ext uri="{FF2B5EF4-FFF2-40B4-BE49-F238E27FC236}">
                  <a16:creationId xmlns:a16="http://schemas.microsoft.com/office/drawing/2014/main" id="{586D3C95-1AC7-4621-091E-0DD09766D52C}"/>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31" name="Text Box 23">
              <a:extLst>
                <a:ext uri="{FF2B5EF4-FFF2-40B4-BE49-F238E27FC236}">
                  <a16:creationId xmlns:a16="http://schemas.microsoft.com/office/drawing/2014/main" id="{AEEAB271-FBA8-1EF9-EAFA-892F2446466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9832" name="Group 24">
            <a:extLst>
              <a:ext uri="{FF2B5EF4-FFF2-40B4-BE49-F238E27FC236}">
                <a16:creationId xmlns:a16="http://schemas.microsoft.com/office/drawing/2014/main" id="{0438FB8B-B6D5-44E2-485E-7C30EC11B690}"/>
              </a:ext>
            </a:extLst>
          </p:cNvPr>
          <p:cNvGrpSpPr>
            <a:grpSpLocks/>
          </p:cNvGrpSpPr>
          <p:nvPr/>
        </p:nvGrpSpPr>
        <p:grpSpPr bwMode="auto">
          <a:xfrm>
            <a:off x="4724400" y="4419600"/>
            <a:ext cx="533400" cy="533400"/>
            <a:chOff x="1824" y="2736"/>
            <a:chExt cx="336" cy="336"/>
          </a:xfrm>
        </p:grpSpPr>
        <p:sp>
          <p:nvSpPr>
            <p:cNvPr id="119833" name="Oval 25">
              <a:extLst>
                <a:ext uri="{FF2B5EF4-FFF2-40B4-BE49-F238E27FC236}">
                  <a16:creationId xmlns:a16="http://schemas.microsoft.com/office/drawing/2014/main" id="{D5405911-D9F0-22D3-1CF8-5DDFC5C3C587}"/>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34" name="Text Box 26">
              <a:extLst>
                <a:ext uri="{FF2B5EF4-FFF2-40B4-BE49-F238E27FC236}">
                  <a16:creationId xmlns:a16="http://schemas.microsoft.com/office/drawing/2014/main" id="{7CB51E2E-CD4C-3D0C-70EB-8F2DF6F97F4C}"/>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9835" name="Line 27">
            <a:extLst>
              <a:ext uri="{FF2B5EF4-FFF2-40B4-BE49-F238E27FC236}">
                <a16:creationId xmlns:a16="http://schemas.microsoft.com/office/drawing/2014/main" id="{2C2AA5FF-6458-8E4D-6C18-E21217768B3D}"/>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36" name="Line 28">
            <a:extLst>
              <a:ext uri="{FF2B5EF4-FFF2-40B4-BE49-F238E27FC236}">
                <a16:creationId xmlns:a16="http://schemas.microsoft.com/office/drawing/2014/main" id="{9A87E662-D9EA-2584-60A9-6EA8983DA52F}"/>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37" name="Line 29">
            <a:extLst>
              <a:ext uri="{FF2B5EF4-FFF2-40B4-BE49-F238E27FC236}">
                <a16:creationId xmlns:a16="http://schemas.microsoft.com/office/drawing/2014/main" id="{FE14D5DE-CA0D-EA0E-3E40-B07E1B4AAAE2}"/>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38" name="Line 30">
            <a:extLst>
              <a:ext uri="{FF2B5EF4-FFF2-40B4-BE49-F238E27FC236}">
                <a16:creationId xmlns:a16="http://schemas.microsoft.com/office/drawing/2014/main" id="{1C172E98-8117-D09D-0104-95D1548F0E16}"/>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39" name="Line 31">
            <a:extLst>
              <a:ext uri="{FF2B5EF4-FFF2-40B4-BE49-F238E27FC236}">
                <a16:creationId xmlns:a16="http://schemas.microsoft.com/office/drawing/2014/main" id="{5D9277A9-1F8D-3234-5B5A-16D07F85A395}"/>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40" name="Line 32">
            <a:extLst>
              <a:ext uri="{FF2B5EF4-FFF2-40B4-BE49-F238E27FC236}">
                <a16:creationId xmlns:a16="http://schemas.microsoft.com/office/drawing/2014/main" id="{7A43880B-F453-D68C-F1A0-959598ED1B7E}"/>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41" name="Line 33">
            <a:extLst>
              <a:ext uri="{FF2B5EF4-FFF2-40B4-BE49-F238E27FC236}">
                <a16:creationId xmlns:a16="http://schemas.microsoft.com/office/drawing/2014/main" id="{C958FCC4-6A9B-5535-6594-E9EF346DB436}"/>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42" name="Line 34">
            <a:extLst>
              <a:ext uri="{FF2B5EF4-FFF2-40B4-BE49-F238E27FC236}">
                <a16:creationId xmlns:a16="http://schemas.microsoft.com/office/drawing/2014/main" id="{0B6B1986-6C5D-DD1D-CC9F-842AD4B29ABE}"/>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43" name="Line 35">
            <a:extLst>
              <a:ext uri="{FF2B5EF4-FFF2-40B4-BE49-F238E27FC236}">
                <a16:creationId xmlns:a16="http://schemas.microsoft.com/office/drawing/2014/main" id="{A8C9BD6B-6998-EE10-8F56-53137C8312F0}"/>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44" name="Line 36">
            <a:extLst>
              <a:ext uri="{FF2B5EF4-FFF2-40B4-BE49-F238E27FC236}">
                <a16:creationId xmlns:a16="http://schemas.microsoft.com/office/drawing/2014/main" id="{E65C3F9B-A7B1-6162-0B73-F66C6F4E2598}"/>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45" name="Line 37">
            <a:extLst>
              <a:ext uri="{FF2B5EF4-FFF2-40B4-BE49-F238E27FC236}">
                <a16:creationId xmlns:a16="http://schemas.microsoft.com/office/drawing/2014/main" id="{18F4C159-14C9-E6F0-8B11-C63357FA92A2}"/>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46" name="Text Box 38">
            <a:extLst>
              <a:ext uri="{FF2B5EF4-FFF2-40B4-BE49-F238E27FC236}">
                <a16:creationId xmlns:a16="http://schemas.microsoft.com/office/drawing/2014/main" id="{C43AF2B3-1575-84CA-E7BF-B2BCA47BD2DC}"/>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9847" name="Text Box 39">
            <a:extLst>
              <a:ext uri="{FF2B5EF4-FFF2-40B4-BE49-F238E27FC236}">
                <a16:creationId xmlns:a16="http://schemas.microsoft.com/office/drawing/2014/main" id="{65662589-8DAE-1A50-E460-E30D4905AE3D}"/>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9848" name="Text Box 40">
            <a:extLst>
              <a:ext uri="{FF2B5EF4-FFF2-40B4-BE49-F238E27FC236}">
                <a16:creationId xmlns:a16="http://schemas.microsoft.com/office/drawing/2014/main" id="{F669DB1B-8F43-44B2-B7AF-46D768226995}"/>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9849" name="Text Box 41">
            <a:extLst>
              <a:ext uri="{FF2B5EF4-FFF2-40B4-BE49-F238E27FC236}">
                <a16:creationId xmlns:a16="http://schemas.microsoft.com/office/drawing/2014/main" id="{AD79C37B-FB04-BAA3-FEB9-6C5773CA7141}"/>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9850" name="Text Box 42">
            <a:extLst>
              <a:ext uri="{FF2B5EF4-FFF2-40B4-BE49-F238E27FC236}">
                <a16:creationId xmlns:a16="http://schemas.microsoft.com/office/drawing/2014/main" id="{308F4026-0322-4A8E-73C8-B8509AFB546B}"/>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9851" name="Text Box 43">
            <a:extLst>
              <a:ext uri="{FF2B5EF4-FFF2-40B4-BE49-F238E27FC236}">
                <a16:creationId xmlns:a16="http://schemas.microsoft.com/office/drawing/2014/main" id="{F3983B74-36AA-C781-5123-847876A9E655}"/>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9852" name="Text Box 44">
            <a:extLst>
              <a:ext uri="{FF2B5EF4-FFF2-40B4-BE49-F238E27FC236}">
                <a16:creationId xmlns:a16="http://schemas.microsoft.com/office/drawing/2014/main" id="{1C262046-79F6-1B22-673B-F3935C2C03CB}"/>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9853" name="Text Box 45">
            <a:extLst>
              <a:ext uri="{FF2B5EF4-FFF2-40B4-BE49-F238E27FC236}">
                <a16:creationId xmlns:a16="http://schemas.microsoft.com/office/drawing/2014/main" id="{97471102-CC42-7FCC-6ED1-B3150EE64724}"/>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9854" name="Text Box 46">
            <a:extLst>
              <a:ext uri="{FF2B5EF4-FFF2-40B4-BE49-F238E27FC236}">
                <a16:creationId xmlns:a16="http://schemas.microsoft.com/office/drawing/2014/main" id="{1B067C60-22CD-5B75-7EF3-134855CAC69F}"/>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9855" name="Text Box 47">
            <a:extLst>
              <a:ext uri="{FF2B5EF4-FFF2-40B4-BE49-F238E27FC236}">
                <a16:creationId xmlns:a16="http://schemas.microsoft.com/office/drawing/2014/main" id="{69030065-C634-E63E-4F0F-EFC73EDD2A74}"/>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9856" name="Text Box 48">
            <a:extLst>
              <a:ext uri="{FF2B5EF4-FFF2-40B4-BE49-F238E27FC236}">
                <a16:creationId xmlns:a16="http://schemas.microsoft.com/office/drawing/2014/main" id="{08563A89-7019-7457-CCFC-3E4656A8DCFE}"/>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9857" name="Text Box 49">
            <a:extLst>
              <a:ext uri="{FF2B5EF4-FFF2-40B4-BE49-F238E27FC236}">
                <a16:creationId xmlns:a16="http://schemas.microsoft.com/office/drawing/2014/main" id="{C59A34A2-EF5C-99F3-EC39-E1AB90B9BCE5}"/>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9858" name="Text Box 50">
            <a:extLst>
              <a:ext uri="{FF2B5EF4-FFF2-40B4-BE49-F238E27FC236}">
                <a16:creationId xmlns:a16="http://schemas.microsoft.com/office/drawing/2014/main" id="{38D06793-EEA3-6580-AD6E-0384F4D202A0}"/>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5</a:t>
            </a:r>
          </a:p>
        </p:txBody>
      </p:sp>
      <p:sp>
        <p:nvSpPr>
          <p:cNvPr id="119859" name="Text Box 51">
            <a:extLst>
              <a:ext uri="{FF2B5EF4-FFF2-40B4-BE49-F238E27FC236}">
                <a16:creationId xmlns:a16="http://schemas.microsoft.com/office/drawing/2014/main" id="{07658FC9-D61E-D9E8-ABFF-97D8DAC273B1}"/>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5</a:t>
            </a:r>
          </a:p>
        </p:txBody>
      </p:sp>
      <p:sp>
        <p:nvSpPr>
          <p:cNvPr id="119860" name="Text Box 52">
            <a:extLst>
              <a:ext uri="{FF2B5EF4-FFF2-40B4-BE49-F238E27FC236}">
                <a16:creationId xmlns:a16="http://schemas.microsoft.com/office/drawing/2014/main" id="{2F995D2F-2568-BB46-6F81-9D841ACC755B}"/>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6</a:t>
            </a:r>
          </a:p>
        </p:txBody>
      </p:sp>
      <p:sp>
        <p:nvSpPr>
          <p:cNvPr id="119861" name="Text Box 53">
            <a:extLst>
              <a:ext uri="{FF2B5EF4-FFF2-40B4-BE49-F238E27FC236}">
                <a16:creationId xmlns:a16="http://schemas.microsoft.com/office/drawing/2014/main" id="{D5FFC7BD-FFD1-8A8F-61D1-0F1C57665A55}"/>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9</a:t>
            </a:r>
          </a:p>
        </p:txBody>
      </p:sp>
      <p:sp>
        <p:nvSpPr>
          <p:cNvPr id="119862" name="Text Box 54">
            <a:extLst>
              <a:ext uri="{FF2B5EF4-FFF2-40B4-BE49-F238E27FC236}">
                <a16:creationId xmlns:a16="http://schemas.microsoft.com/office/drawing/2014/main" id="{4DDC40DE-34B4-81FA-E662-58633ED0E945}"/>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7</a:t>
            </a:r>
          </a:p>
        </p:txBody>
      </p:sp>
      <p:sp>
        <p:nvSpPr>
          <p:cNvPr id="119863" name="Text Box 55">
            <a:extLst>
              <a:ext uri="{FF2B5EF4-FFF2-40B4-BE49-F238E27FC236}">
                <a16:creationId xmlns:a16="http://schemas.microsoft.com/office/drawing/2014/main" id="{69A806DA-F76A-A7A2-7BC0-DA9BE5327BB1}"/>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9</a:t>
            </a:r>
          </a:p>
        </p:txBody>
      </p:sp>
      <p:sp>
        <p:nvSpPr>
          <p:cNvPr id="119864" name="Text Box 56">
            <a:extLst>
              <a:ext uri="{FF2B5EF4-FFF2-40B4-BE49-F238E27FC236}">
                <a16:creationId xmlns:a16="http://schemas.microsoft.com/office/drawing/2014/main" id="{4867DD6D-379A-5FCC-61BF-8B3F61F3EF08}"/>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8</a:t>
            </a:r>
          </a:p>
        </p:txBody>
      </p:sp>
      <p:sp>
        <p:nvSpPr>
          <p:cNvPr id="119865" name="Text Box 57">
            <a:extLst>
              <a:ext uri="{FF2B5EF4-FFF2-40B4-BE49-F238E27FC236}">
                <a16:creationId xmlns:a16="http://schemas.microsoft.com/office/drawing/2014/main" id="{C7F87E51-41D9-709A-48B2-53823DD552DB}"/>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7</a:t>
            </a:r>
          </a:p>
        </p:txBody>
      </p:sp>
      <p:sp>
        <p:nvSpPr>
          <p:cNvPr id="119866" name="Text Box 58">
            <a:extLst>
              <a:ext uri="{FF2B5EF4-FFF2-40B4-BE49-F238E27FC236}">
                <a16:creationId xmlns:a16="http://schemas.microsoft.com/office/drawing/2014/main" id="{A5742BD6-EDDC-10E1-973D-4A167A52D7C2}"/>
              </a:ext>
            </a:extLst>
          </p:cNvPr>
          <p:cNvSpPr txBox="1">
            <a:spLocks noChangeArrowheads="1"/>
          </p:cNvSpPr>
          <p:nvPr/>
        </p:nvSpPr>
        <p:spPr bwMode="auto">
          <a:xfrm>
            <a:off x="6019800" y="3200400"/>
            <a:ext cx="22098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000">
                <a:solidFill>
                  <a:srgbClr val="FF0000"/>
                </a:solidFill>
              </a:rPr>
              <a:t>D (and all other nodes) have the correct distance and path</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98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6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0117-F904-6248-A980-20649124EABD}"/>
              </a:ext>
            </a:extLst>
          </p:cNvPr>
          <p:cNvSpPr>
            <a:spLocks noGrp="1"/>
          </p:cNvSpPr>
          <p:nvPr>
            <p:ph type="title"/>
          </p:nvPr>
        </p:nvSpPr>
        <p:spPr/>
        <p:txBody>
          <a:bodyPr/>
          <a:lstStyle/>
          <a:p>
            <a:r>
              <a:rPr lang="en-US" spc="-35" dirty="0">
                <a:latin typeface="Arial"/>
                <a:cs typeface="Arial"/>
              </a:rPr>
              <a:t>Bellman-Ford</a:t>
            </a:r>
            <a:r>
              <a:rPr lang="en-US" spc="20" dirty="0">
                <a:latin typeface="Arial"/>
                <a:cs typeface="Arial"/>
              </a:rPr>
              <a:t> </a:t>
            </a:r>
            <a:r>
              <a:rPr lang="en-US" spc="60" dirty="0">
                <a:latin typeface="Arial"/>
                <a:cs typeface="Arial"/>
              </a:rPr>
              <a:t>Algorithm Example 2</a:t>
            </a:r>
            <a:endParaRPr lang="en-US" dirty="0"/>
          </a:p>
        </p:txBody>
      </p:sp>
      <p:sp>
        <p:nvSpPr>
          <p:cNvPr id="6" name="Rectangle 5">
            <a:extLst>
              <a:ext uri="{FF2B5EF4-FFF2-40B4-BE49-F238E27FC236}">
                <a16:creationId xmlns:a16="http://schemas.microsoft.com/office/drawing/2014/main" id="{B99E1210-53B8-D044-B947-6BB1DC48B366}"/>
              </a:ext>
            </a:extLst>
          </p:cNvPr>
          <p:cNvSpPr/>
          <p:nvPr/>
        </p:nvSpPr>
        <p:spPr>
          <a:xfrm>
            <a:off x="750815" y="1397873"/>
            <a:ext cx="3622965" cy="338554"/>
          </a:xfrm>
          <a:prstGeom prst="rect">
            <a:avLst/>
          </a:prstGeom>
          <a:solidFill>
            <a:srgbClr val="E6A20E"/>
          </a:solidFill>
        </p:spPr>
        <p:txBody>
          <a:bodyPr wrap="square">
            <a:spAutoFit/>
          </a:bodyPr>
          <a:lstStyle/>
          <a:p>
            <a:pPr>
              <a:spcBef>
                <a:spcPts val="300"/>
              </a:spcBef>
              <a:spcAft>
                <a:spcPts val="300"/>
              </a:spcAft>
              <a:buClr>
                <a:schemeClr val="accent1"/>
              </a:buClr>
            </a:pPr>
            <a:r>
              <a:rPr lang="en-US" sz="1600" dirty="0">
                <a:latin typeface="Arial"/>
                <a:cs typeface="Arial"/>
              </a:rPr>
              <a:t>Repeat V − 1 times: relax all E edges.</a:t>
            </a:r>
          </a:p>
        </p:txBody>
      </p:sp>
      <p:sp>
        <p:nvSpPr>
          <p:cNvPr id="7" name="Oval 6">
            <a:extLst>
              <a:ext uri="{FF2B5EF4-FFF2-40B4-BE49-F238E27FC236}">
                <a16:creationId xmlns:a16="http://schemas.microsoft.com/office/drawing/2014/main" id="{8D955ABE-B04F-B846-BDC4-F69E2A70C951}"/>
              </a:ext>
            </a:extLst>
          </p:cNvPr>
          <p:cNvSpPr/>
          <p:nvPr/>
        </p:nvSpPr>
        <p:spPr>
          <a:xfrm>
            <a:off x="2030524" y="206634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23F9417C-502B-024B-8D2B-BCFC53A79075}"/>
              </a:ext>
            </a:extLst>
          </p:cNvPr>
          <p:cNvCxnSpPr>
            <a:cxnSpLocks/>
            <a:stCxn id="22" idx="1"/>
            <a:endCxn id="7" idx="5"/>
          </p:cNvCxnSpPr>
          <p:nvPr/>
        </p:nvCxnSpPr>
        <p:spPr>
          <a:xfrm flipH="1" flipV="1">
            <a:off x="2428544" y="2481827"/>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4850022-6149-3941-969D-E6D4CB99FF71}"/>
              </a:ext>
            </a:extLst>
          </p:cNvPr>
          <p:cNvCxnSpPr>
            <a:cxnSpLocks/>
            <a:stCxn id="23" idx="5"/>
            <a:endCxn id="26" idx="0"/>
          </p:cNvCxnSpPr>
          <p:nvPr/>
        </p:nvCxnSpPr>
        <p:spPr>
          <a:xfrm>
            <a:off x="4101180" y="2851139"/>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34E2604-2288-5D49-8CFD-3268C4CCF192}"/>
              </a:ext>
            </a:extLst>
          </p:cNvPr>
          <p:cNvCxnSpPr>
            <a:cxnSpLocks/>
            <a:stCxn id="27" idx="7"/>
            <a:endCxn id="22" idx="3"/>
          </p:cNvCxnSpPr>
          <p:nvPr/>
        </p:nvCxnSpPr>
        <p:spPr>
          <a:xfrm flipV="1">
            <a:off x="2893152" y="3916858"/>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90D96F4-71F1-2B41-8DB8-24B7D8F480AB}"/>
              </a:ext>
            </a:extLst>
          </p:cNvPr>
          <p:cNvCxnSpPr>
            <a:cxnSpLocks/>
            <a:stCxn id="23" idx="2"/>
            <a:endCxn id="7" idx="6"/>
          </p:cNvCxnSpPr>
          <p:nvPr/>
        </p:nvCxnSpPr>
        <p:spPr>
          <a:xfrm flipH="1" flipV="1">
            <a:off x="2496832" y="2309730"/>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5469227-6174-4E45-A289-3BCC762E99B0}"/>
              </a:ext>
            </a:extLst>
          </p:cNvPr>
          <p:cNvCxnSpPr>
            <a:cxnSpLocks/>
            <a:stCxn id="25" idx="4"/>
            <a:endCxn id="24" idx="0"/>
          </p:cNvCxnSpPr>
          <p:nvPr/>
        </p:nvCxnSpPr>
        <p:spPr>
          <a:xfrm>
            <a:off x="639258" y="3752747"/>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8EF68C0-11D8-EE48-898E-626DFA2477D8}"/>
              </a:ext>
            </a:extLst>
          </p:cNvPr>
          <p:cNvCxnSpPr>
            <a:cxnSpLocks/>
            <a:stCxn id="7" idx="4"/>
            <a:endCxn id="28" idx="0"/>
          </p:cNvCxnSpPr>
          <p:nvPr/>
        </p:nvCxnSpPr>
        <p:spPr>
          <a:xfrm flipH="1">
            <a:off x="1932642" y="2553111"/>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FA4D3E7-2AC6-9745-82C1-0E60A9897AB3}"/>
              </a:ext>
            </a:extLst>
          </p:cNvPr>
          <p:cNvCxnSpPr>
            <a:cxnSpLocks/>
            <a:stCxn id="28" idx="4"/>
            <a:endCxn id="27" idx="1"/>
          </p:cNvCxnSpPr>
          <p:nvPr/>
        </p:nvCxnSpPr>
        <p:spPr>
          <a:xfrm>
            <a:off x="1932642" y="3930826"/>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1650E4-3D56-7644-9F34-457FE379CB4A}"/>
              </a:ext>
            </a:extLst>
          </p:cNvPr>
          <p:cNvCxnSpPr>
            <a:cxnSpLocks/>
            <a:stCxn id="24" idx="7"/>
            <a:endCxn id="28" idx="3"/>
          </p:cNvCxnSpPr>
          <p:nvPr/>
        </p:nvCxnSpPr>
        <p:spPr>
          <a:xfrm flipV="1">
            <a:off x="1037277" y="3859542"/>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72EEBD6-4844-5242-A4AE-0D74BEE9A684}"/>
              </a:ext>
            </a:extLst>
          </p:cNvPr>
          <p:cNvCxnSpPr>
            <a:cxnSpLocks/>
            <a:stCxn id="24" idx="6"/>
            <a:endCxn id="26" idx="3"/>
          </p:cNvCxnSpPr>
          <p:nvPr/>
        </p:nvCxnSpPr>
        <p:spPr>
          <a:xfrm>
            <a:off x="1105566" y="4904002"/>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52096D-2025-464C-9880-447EC8466723}"/>
              </a:ext>
            </a:extLst>
          </p:cNvPr>
          <p:cNvCxnSpPr>
            <a:cxnSpLocks/>
            <a:stCxn id="27" idx="6"/>
            <a:endCxn id="26" idx="2"/>
          </p:cNvCxnSpPr>
          <p:nvPr/>
        </p:nvCxnSpPr>
        <p:spPr>
          <a:xfrm>
            <a:off x="2961441" y="4559806"/>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489A45F-26BC-6448-8C5D-BEBE1D9EB1FE}"/>
              </a:ext>
            </a:extLst>
          </p:cNvPr>
          <p:cNvCxnSpPr>
            <a:cxnSpLocks/>
            <a:stCxn id="27" idx="2"/>
            <a:endCxn id="24" idx="6"/>
          </p:cNvCxnSpPr>
          <p:nvPr/>
        </p:nvCxnSpPr>
        <p:spPr>
          <a:xfrm flipH="1">
            <a:off x="1105566" y="4559806"/>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DEBBFF8-8C40-D149-8672-E6E9AF8AF93B}"/>
              </a:ext>
            </a:extLst>
          </p:cNvPr>
          <p:cNvCxnSpPr>
            <a:cxnSpLocks/>
            <a:stCxn id="25" idx="6"/>
            <a:endCxn id="28" idx="2"/>
          </p:cNvCxnSpPr>
          <p:nvPr/>
        </p:nvCxnSpPr>
        <p:spPr>
          <a:xfrm>
            <a:off x="872412" y="3509365"/>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D597CEE-D9C8-D54D-BD60-AD42BF9D2910}"/>
              </a:ext>
            </a:extLst>
          </p:cNvPr>
          <p:cNvCxnSpPr>
            <a:cxnSpLocks/>
            <a:stCxn id="22" idx="2"/>
            <a:endCxn id="28" idx="6"/>
          </p:cNvCxnSpPr>
          <p:nvPr/>
        </p:nvCxnSpPr>
        <p:spPr>
          <a:xfrm flipH="1" flipV="1">
            <a:off x="2165796" y="3687445"/>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9F720F3-7C76-3046-8E9E-26044C0A4039}"/>
              </a:ext>
            </a:extLst>
          </p:cNvPr>
          <p:cNvCxnSpPr>
            <a:cxnSpLocks/>
            <a:stCxn id="7" idx="3"/>
            <a:endCxn id="25" idx="7"/>
          </p:cNvCxnSpPr>
          <p:nvPr/>
        </p:nvCxnSpPr>
        <p:spPr>
          <a:xfrm flipH="1">
            <a:off x="804123" y="2481827"/>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D189E5A1-6898-E64F-BD8F-4FD94AFA022B}"/>
              </a:ext>
            </a:extLst>
          </p:cNvPr>
          <p:cNvSpPr/>
          <p:nvPr/>
        </p:nvSpPr>
        <p:spPr>
          <a:xfrm>
            <a:off x="3294314" y="350137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69C99DA-A9A0-0D49-BFEA-0CA2EF5160FF}"/>
              </a:ext>
            </a:extLst>
          </p:cNvPr>
          <p:cNvSpPr/>
          <p:nvPr/>
        </p:nvSpPr>
        <p:spPr>
          <a:xfrm>
            <a:off x="3703161" y="243566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FB23D43E-372A-6F43-A447-8C0610D2BE01}"/>
              </a:ext>
            </a:extLst>
          </p:cNvPr>
          <p:cNvSpPr/>
          <p:nvPr/>
        </p:nvSpPr>
        <p:spPr>
          <a:xfrm>
            <a:off x="639258" y="466062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C0984E8-F267-C743-BC0D-D9BC3BEF7C0E}"/>
              </a:ext>
            </a:extLst>
          </p:cNvPr>
          <p:cNvSpPr/>
          <p:nvPr/>
        </p:nvSpPr>
        <p:spPr>
          <a:xfrm>
            <a:off x="406104" y="326598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78D47AE4-E942-9B4F-8E02-A7B83B56B392}"/>
              </a:ext>
            </a:extLst>
          </p:cNvPr>
          <p:cNvSpPr/>
          <p:nvPr/>
        </p:nvSpPr>
        <p:spPr>
          <a:xfrm>
            <a:off x="4982854" y="487705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BF6ADA6-1C9E-2349-A5FB-4100F0FE24B6}"/>
              </a:ext>
            </a:extLst>
          </p:cNvPr>
          <p:cNvSpPr/>
          <p:nvPr/>
        </p:nvSpPr>
        <p:spPr>
          <a:xfrm>
            <a:off x="2495133" y="431642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70B1F7D-6058-C24F-86DA-BE83D889D3FD}"/>
              </a:ext>
            </a:extLst>
          </p:cNvPr>
          <p:cNvSpPr/>
          <p:nvPr/>
        </p:nvSpPr>
        <p:spPr>
          <a:xfrm>
            <a:off x="1699488" y="344406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D2037DE3-0394-6541-B907-10FE6FBF2B67}"/>
              </a:ext>
            </a:extLst>
          </p:cNvPr>
          <p:cNvCxnSpPr>
            <a:cxnSpLocks/>
            <a:stCxn id="23" idx="4"/>
            <a:endCxn id="22" idx="0"/>
          </p:cNvCxnSpPr>
          <p:nvPr/>
        </p:nvCxnSpPr>
        <p:spPr>
          <a:xfrm flipH="1">
            <a:off x="3527468" y="2922423"/>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20A10CF-62B0-804E-B772-E250F8670953}"/>
              </a:ext>
            </a:extLst>
          </p:cNvPr>
          <p:cNvCxnSpPr>
            <a:cxnSpLocks/>
            <a:stCxn id="22" idx="5"/>
            <a:endCxn id="26" idx="1"/>
          </p:cNvCxnSpPr>
          <p:nvPr/>
        </p:nvCxnSpPr>
        <p:spPr>
          <a:xfrm>
            <a:off x="3692333" y="3916858"/>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303E7F2-CFCE-8F43-88AA-82D63F999B76}"/>
              </a:ext>
            </a:extLst>
          </p:cNvPr>
          <p:cNvSpPr txBox="1"/>
          <p:nvPr/>
        </p:nvSpPr>
        <p:spPr>
          <a:xfrm>
            <a:off x="3023509" y="410134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868A567-948F-FD47-A1E6-39E4ADDC65E6}"/>
              </a:ext>
            </a:extLst>
          </p:cNvPr>
          <p:cNvSpPr txBox="1"/>
          <p:nvPr/>
        </p:nvSpPr>
        <p:spPr>
          <a:xfrm>
            <a:off x="3592290" y="313151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75363AF-2034-004E-9534-C5B0EABCC6A2}"/>
              </a:ext>
            </a:extLst>
          </p:cNvPr>
          <p:cNvSpPr txBox="1"/>
          <p:nvPr/>
        </p:nvSpPr>
        <p:spPr>
          <a:xfrm>
            <a:off x="2096119" y="407139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E9402DA7-B824-AF43-B8EE-C5F561AB60FF}"/>
              </a:ext>
            </a:extLst>
          </p:cNvPr>
          <p:cNvSpPr txBox="1"/>
          <p:nvPr/>
        </p:nvSpPr>
        <p:spPr>
          <a:xfrm>
            <a:off x="1987898" y="293463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BC2CE0A-B6DF-F94B-B2F5-5DD3C3EFC581}"/>
              </a:ext>
            </a:extLst>
          </p:cNvPr>
          <p:cNvSpPr txBox="1"/>
          <p:nvPr/>
        </p:nvSpPr>
        <p:spPr>
          <a:xfrm>
            <a:off x="2764878" y="291394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26972CD-5E5A-1B4D-9A09-3DAFF653278A}"/>
              </a:ext>
            </a:extLst>
          </p:cNvPr>
          <p:cNvSpPr txBox="1"/>
          <p:nvPr/>
        </p:nvSpPr>
        <p:spPr>
          <a:xfrm>
            <a:off x="1147292" y="354540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378F133-5E56-6747-BA9D-7D61BD19CD31}"/>
              </a:ext>
            </a:extLst>
          </p:cNvPr>
          <p:cNvSpPr txBox="1"/>
          <p:nvPr/>
        </p:nvSpPr>
        <p:spPr>
          <a:xfrm>
            <a:off x="3054317" y="239718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D4C86028-F933-7D4D-9072-76E3FD358A6C}"/>
              </a:ext>
            </a:extLst>
          </p:cNvPr>
          <p:cNvSpPr txBox="1"/>
          <p:nvPr/>
        </p:nvSpPr>
        <p:spPr>
          <a:xfrm>
            <a:off x="1346743" y="282381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3D275694-7268-6B49-904B-CC94DC0C886E}"/>
              </a:ext>
            </a:extLst>
          </p:cNvPr>
          <p:cNvSpPr txBox="1"/>
          <p:nvPr/>
        </p:nvSpPr>
        <p:spPr>
          <a:xfrm>
            <a:off x="2631838" y="3614389"/>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E9D14EA-CE45-8040-BD1A-BED35B39E0F8}"/>
              </a:ext>
            </a:extLst>
          </p:cNvPr>
          <p:cNvSpPr txBox="1"/>
          <p:nvPr/>
        </p:nvSpPr>
        <p:spPr>
          <a:xfrm>
            <a:off x="657549" y="409023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B0DCA97-DDFB-424A-BF17-0865171B9A62}"/>
              </a:ext>
            </a:extLst>
          </p:cNvPr>
          <p:cNvSpPr txBox="1"/>
          <p:nvPr/>
        </p:nvSpPr>
        <p:spPr>
          <a:xfrm>
            <a:off x="1347376" y="413572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38A319C-65B2-1C42-ACEA-7168934F8E8E}"/>
              </a:ext>
            </a:extLst>
          </p:cNvPr>
          <p:cNvSpPr txBox="1"/>
          <p:nvPr/>
        </p:nvSpPr>
        <p:spPr>
          <a:xfrm>
            <a:off x="1788032" y="461059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5195A04-361F-1840-8DEC-FD8046AED27F}"/>
              </a:ext>
            </a:extLst>
          </p:cNvPr>
          <p:cNvSpPr txBox="1"/>
          <p:nvPr/>
        </p:nvSpPr>
        <p:spPr>
          <a:xfrm>
            <a:off x="4099582" y="422208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316C29FD-A84E-7544-A4CF-FD5AEC67CBC3}"/>
              </a:ext>
            </a:extLst>
          </p:cNvPr>
          <p:cNvSpPr txBox="1"/>
          <p:nvPr/>
        </p:nvSpPr>
        <p:spPr>
          <a:xfrm>
            <a:off x="4441353" y="359965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00FE8611-7449-ED45-9642-FDB6B20793F2}"/>
              </a:ext>
            </a:extLst>
          </p:cNvPr>
          <p:cNvSpPr txBox="1"/>
          <p:nvPr/>
        </p:nvSpPr>
        <p:spPr>
          <a:xfrm>
            <a:off x="3502870" y="468144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1A02A50-CAC1-D740-A856-387BFB5C9A2C}"/>
              </a:ext>
            </a:extLst>
          </p:cNvPr>
          <p:cNvSpPr txBox="1"/>
          <p:nvPr/>
        </p:nvSpPr>
        <p:spPr>
          <a:xfrm>
            <a:off x="2769439" y="499085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075AB891-0389-294A-A10D-580055FE6ED7}"/>
              </a:ext>
            </a:extLst>
          </p:cNvPr>
          <p:cNvSpPr/>
          <p:nvPr/>
        </p:nvSpPr>
        <p:spPr>
          <a:xfrm>
            <a:off x="5976100" y="1506703"/>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B9C0267B-D789-664A-A670-D3D27616754F}"/>
              </a:ext>
            </a:extLst>
          </p:cNvPr>
          <p:cNvSpPr/>
          <p:nvPr/>
        </p:nvSpPr>
        <p:spPr>
          <a:xfrm>
            <a:off x="5976100" y="190713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9" name="Straight Connector 48">
            <a:extLst>
              <a:ext uri="{FF2B5EF4-FFF2-40B4-BE49-F238E27FC236}">
                <a16:creationId xmlns:a16="http://schemas.microsoft.com/office/drawing/2014/main" id="{A1E767DA-D5BD-4E44-A585-C70C8EF4CB4E}"/>
              </a:ext>
            </a:extLst>
          </p:cNvPr>
          <p:cNvCxnSpPr/>
          <p:nvPr/>
        </p:nvCxnSpPr>
        <p:spPr>
          <a:xfrm>
            <a:off x="5930036" y="1852582"/>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F54164D6-FC66-B74F-AB06-971EFFE430A3}"/>
                  </a:ext>
                </a:extLst>
              </p:cNvPr>
              <p:cNvSpPr/>
              <p:nvPr/>
            </p:nvSpPr>
            <p:spPr>
              <a:xfrm>
                <a:off x="6481198" y="1877716"/>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0" name="Rectangle 49">
                <a:extLst>
                  <a:ext uri="{FF2B5EF4-FFF2-40B4-BE49-F238E27FC236}">
                    <a16:creationId xmlns:a16="http://schemas.microsoft.com/office/drawing/2014/main" id="{F54164D6-FC66-B74F-AB06-971EFFE430A3}"/>
                  </a:ext>
                </a:extLst>
              </p:cNvPr>
              <p:cNvSpPr>
                <a:spLocks noRot="1" noChangeAspect="1" noMove="1" noResize="1" noEditPoints="1" noAdjustHandles="1" noChangeArrowheads="1" noChangeShapeType="1" noTextEdit="1"/>
              </p:cNvSpPr>
              <p:nvPr/>
            </p:nvSpPr>
            <p:spPr>
              <a:xfrm>
                <a:off x="6481198" y="1877716"/>
                <a:ext cx="304221" cy="1774845"/>
              </a:xfrm>
              <a:prstGeom prst="rect">
                <a:avLst/>
              </a:prstGeom>
              <a:blipFill>
                <a:blip r:embed="rId2"/>
                <a:stretch>
                  <a:fillRect r="-8000"/>
                </a:stretch>
              </a:blipFill>
              <a:effectLst/>
            </p:spPr>
            <p:txBody>
              <a:bodyPr/>
              <a:lstStyle/>
              <a:p>
                <a:r>
                  <a:rPr lang="en-US">
                    <a:noFill/>
                  </a:rPr>
                  <a:t> </a:t>
                </a:r>
              </a:p>
            </p:txBody>
          </p:sp>
        </mc:Fallback>
      </mc:AlternateContent>
      <p:sp>
        <p:nvSpPr>
          <p:cNvPr id="51" name="Rectangle 50">
            <a:extLst>
              <a:ext uri="{FF2B5EF4-FFF2-40B4-BE49-F238E27FC236}">
                <a16:creationId xmlns:a16="http://schemas.microsoft.com/office/drawing/2014/main" id="{396797FC-5822-2F46-ACEF-BDA2F0C220D0}"/>
              </a:ext>
            </a:extLst>
          </p:cNvPr>
          <p:cNvSpPr/>
          <p:nvPr/>
        </p:nvSpPr>
        <p:spPr>
          <a:xfrm>
            <a:off x="6017090" y="3767949"/>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039078A0-8962-E648-A5E6-2B8792930ADA}"/>
              </a:ext>
            </a:extLst>
          </p:cNvPr>
          <p:cNvSpPr/>
          <p:nvPr/>
        </p:nvSpPr>
        <p:spPr>
          <a:xfrm>
            <a:off x="6017090" y="4159994"/>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D8C1D107-0E34-4444-9882-3018E2031980}"/>
              </a:ext>
            </a:extLst>
          </p:cNvPr>
          <p:cNvCxnSpPr/>
          <p:nvPr/>
        </p:nvCxnSpPr>
        <p:spPr>
          <a:xfrm>
            <a:off x="5971026" y="4105439"/>
            <a:ext cx="1174452" cy="0"/>
          </a:xfrm>
          <a:prstGeom prst="line">
            <a:avLst/>
          </a:prstGeom>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25A1CD7E-4178-E94F-9E6E-361C58C0DA36}"/>
              </a:ext>
            </a:extLst>
          </p:cNvPr>
          <p:cNvSpPr/>
          <p:nvPr/>
        </p:nvSpPr>
        <p:spPr>
          <a:xfrm>
            <a:off x="6522188" y="4138962"/>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5" name="Straight Connector 54">
            <a:extLst>
              <a:ext uri="{FF2B5EF4-FFF2-40B4-BE49-F238E27FC236}">
                <a16:creationId xmlns:a16="http://schemas.microsoft.com/office/drawing/2014/main" id="{733031F0-52ED-D942-B4C0-EE7018CAD1E5}"/>
              </a:ext>
            </a:extLst>
          </p:cNvPr>
          <p:cNvCxnSpPr/>
          <p:nvPr/>
        </p:nvCxnSpPr>
        <p:spPr>
          <a:xfrm>
            <a:off x="6558252" y="22489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A89B82-0AD1-954C-910F-7D320A28607F}"/>
              </a:ext>
            </a:extLst>
          </p:cNvPr>
          <p:cNvCxnSpPr/>
          <p:nvPr/>
        </p:nvCxnSpPr>
        <p:spPr>
          <a:xfrm>
            <a:off x="6560575" y="34596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36B23998-529C-354E-85B7-F101AABD98BE}"/>
              </a:ext>
            </a:extLst>
          </p:cNvPr>
          <p:cNvCxnSpPr/>
          <p:nvPr/>
        </p:nvCxnSpPr>
        <p:spPr>
          <a:xfrm>
            <a:off x="6560575" y="284590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C8A350A0-1FAC-9D4F-9217-C9CF319CE356}"/>
              </a:ext>
            </a:extLst>
          </p:cNvPr>
          <p:cNvSpPr/>
          <p:nvPr/>
        </p:nvSpPr>
        <p:spPr>
          <a:xfrm>
            <a:off x="6938362" y="1877716"/>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28</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9" name="Rectangle 58">
            <a:extLst>
              <a:ext uri="{FF2B5EF4-FFF2-40B4-BE49-F238E27FC236}">
                <a16:creationId xmlns:a16="http://schemas.microsoft.com/office/drawing/2014/main" id="{677275C3-4EAD-784E-B957-63976076D637}"/>
              </a:ext>
            </a:extLst>
          </p:cNvPr>
          <p:cNvSpPr/>
          <p:nvPr/>
        </p:nvSpPr>
        <p:spPr>
          <a:xfrm>
            <a:off x="6938362" y="4159993"/>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0" name="Straight Connector 59">
            <a:extLst>
              <a:ext uri="{FF2B5EF4-FFF2-40B4-BE49-F238E27FC236}">
                <a16:creationId xmlns:a16="http://schemas.microsoft.com/office/drawing/2014/main" id="{EA03D687-C606-7541-B1EA-18DD443E8EF7}"/>
              </a:ext>
            </a:extLst>
          </p:cNvPr>
          <p:cNvCxnSpPr/>
          <p:nvPr/>
        </p:nvCxnSpPr>
        <p:spPr>
          <a:xfrm>
            <a:off x="6574723" y="448755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A6A613F-6A07-7745-ADBC-66F5A61CEBF9}"/>
              </a:ext>
            </a:extLst>
          </p:cNvPr>
          <p:cNvCxnSpPr/>
          <p:nvPr/>
        </p:nvCxnSpPr>
        <p:spPr>
          <a:xfrm>
            <a:off x="6577046" y="574013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D9312F6-F4B9-FB43-9D74-EB083CDC4916}"/>
              </a:ext>
            </a:extLst>
          </p:cNvPr>
          <p:cNvCxnSpPr/>
          <p:nvPr/>
        </p:nvCxnSpPr>
        <p:spPr>
          <a:xfrm>
            <a:off x="6577046" y="511804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1345AE6-3EED-284D-86B6-1B354A3191BF}"/>
              </a:ext>
            </a:extLst>
          </p:cNvPr>
          <p:cNvCxnSpPr/>
          <p:nvPr/>
        </p:nvCxnSpPr>
        <p:spPr>
          <a:xfrm>
            <a:off x="6558252" y="26434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6FD0E65-0E91-5341-9945-6BAF155875B4}"/>
              </a:ext>
            </a:extLst>
          </p:cNvPr>
          <p:cNvCxnSpPr/>
          <p:nvPr/>
        </p:nvCxnSpPr>
        <p:spPr>
          <a:xfrm>
            <a:off x="6558252" y="24378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3AA13C7-3E86-944C-8E4F-B5B3955DE99A}"/>
              </a:ext>
            </a:extLst>
          </p:cNvPr>
          <p:cNvCxnSpPr/>
          <p:nvPr/>
        </p:nvCxnSpPr>
        <p:spPr>
          <a:xfrm>
            <a:off x="6574723" y="47004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063CEF5D-4604-5749-9F40-9EF1D0D02117}"/>
              </a:ext>
            </a:extLst>
          </p:cNvPr>
          <p:cNvCxnSpPr/>
          <p:nvPr/>
        </p:nvCxnSpPr>
        <p:spPr>
          <a:xfrm>
            <a:off x="6574723" y="490923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CD76E882-6348-AD47-BCDD-351591865FD2}"/>
              </a:ext>
            </a:extLst>
          </p:cNvPr>
          <p:cNvSpPr/>
          <p:nvPr/>
        </p:nvSpPr>
        <p:spPr>
          <a:xfrm>
            <a:off x="7309878" y="1877715"/>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94B665EC-77ED-E74A-8FE6-403FC116CAA6}"/>
              </a:ext>
            </a:extLst>
          </p:cNvPr>
          <p:cNvCxnSpPr/>
          <p:nvPr/>
        </p:nvCxnSpPr>
        <p:spPr>
          <a:xfrm>
            <a:off x="6560575" y="305830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AE267DE-EEC3-1340-8459-263D3591950D}"/>
              </a:ext>
            </a:extLst>
          </p:cNvPr>
          <p:cNvCxnSpPr/>
          <p:nvPr/>
        </p:nvCxnSpPr>
        <p:spPr>
          <a:xfrm>
            <a:off x="7025249" y="24378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87C4A2E0-0E84-084B-A7E0-D4EAC4CD1C22}"/>
              </a:ext>
            </a:extLst>
          </p:cNvPr>
          <p:cNvCxnSpPr/>
          <p:nvPr/>
        </p:nvCxnSpPr>
        <p:spPr>
          <a:xfrm>
            <a:off x="6581571" y="53182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A615199-A22A-8B4B-B4AB-003DB35EAA59}"/>
              </a:ext>
            </a:extLst>
          </p:cNvPr>
          <p:cNvCxnSpPr/>
          <p:nvPr/>
        </p:nvCxnSpPr>
        <p:spPr>
          <a:xfrm>
            <a:off x="6987000" y="469632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F67D7AA1-843F-CE47-B636-8CD903EBF239}"/>
              </a:ext>
            </a:extLst>
          </p:cNvPr>
          <p:cNvSpPr/>
          <p:nvPr/>
        </p:nvSpPr>
        <p:spPr>
          <a:xfrm>
            <a:off x="7242583" y="4157479"/>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Connector 72">
            <a:extLst>
              <a:ext uri="{FF2B5EF4-FFF2-40B4-BE49-F238E27FC236}">
                <a16:creationId xmlns:a16="http://schemas.microsoft.com/office/drawing/2014/main" id="{75E3F637-F47F-594C-81A7-78CD80DA95B6}"/>
              </a:ext>
            </a:extLst>
          </p:cNvPr>
          <p:cNvCxnSpPr/>
          <p:nvPr/>
        </p:nvCxnSpPr>
        <p:spPr>
          <a:xfrm>
            <a:off x="6558252" y="327066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F4F4659-1770-E34B-8979-2A6FD39AB791}"/>
              </a:ext>
            </a:extLst>
          </p:cNvPr>
          <p:cNvCxnSpPr/>
          <p:nvPr/>
        </p:nvCxnSpPr>
        <p:spPr>
          <a:xfrm>
            <a:off x="6590235" y="553058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F66FC5D-6996-BE40-9A65-29E8A9B1CDB3}"/>
              </a:ext>
            </a:extLst>
          </p:cNvPr>
          <p:cNvCxnSpPr>
            <a:cxnSpLocks/>
          </p:cNvCxnSpPr>
          <p:nvPr/>
        </p:nvCxnSpPr>
        <p:spPr>
          <a:xfrm>
            <a:off x="6548628" y="201549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E3AABDE7-94A9-F647-93A8-507DF8E94EE6}"/>
              </a:ext>
            </a:extLst>
          </p:cNvPr>
          <p:cNvCxnSpPr/>
          <p:nvPr/>
        </p:nvCxnSpPr>
        <p:spPr>
          <a:xfrm>
            <a:off x="7011233" y="326635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FE5FF03E-F347-BC45-BB5D-20EEF9E3EDF7}"/>
              </a:ext>
            </a:extLst>
          </p:cNvPr>
          <p:cNvSpPr/>
          <p:nvPr/>
        </p:nvSpPr>
        <p:spPr>
          <a:xfrm>
            <a:off x="7611171" y="1877714"/>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81" name="Straight Connector 80">
            <a:extLst>
              <a:ext uri="{FF2B5EF4-FFF2-40B4-BE49-F238E27FC236}">
                <a16:creationId xmlns:a16="http://schemas.microsoft.com/office/drawing/2014/main" id="{9380750B-8A24-CE48-9391-00E94EC7B2FB}"/>
              </a:ext>
            </a:extLst>
          </p:cNvPr>
          <p:cNvCxnSpPr/>
          <p:nvPr/>
        </p:nvCxnSpPr>
        <p:spPr>
          <a:xfrm>
            <a:off x="6993090" y="553703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21FC1FD4-1C2A-F041-ACD7-16D6764AB6A5}"/>
              </a:ext>
            </a:extLst>
          </p:cNvPr>
          <p:cNvSpPr/>
          <p:nvPr/>
        </p:nvSpPr>
        <p:spPr>
          <a:xfrm>
            <a:off x="7495540" y="4149735"/>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84" name="Straight Connector 83">
            <a:extLst>
              <a:ext uri="{FF2B5EF4-FFF2-40B4-BE49-F238E27FC236}">
                <a16:creationId xmlns:a16="http://schemas.microsoft.com/office/drawing/2014/main" id="{56EF7FF6-539D-364B-9A7C-209245343776}"/>
              </a:ext>
            </a:extLst>
          </p:cNvPr>
          <p:cNvCxnSpPr/>
          <p:nvPr/>
        </p:nvCxnSpPr>
        <p:spPr>
          <a:xfrm>
            <a:off x="7394693" y="325316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77E3255C-E32E-A84F-9130-7C6BF83EB84B}"/>
              </a:ext>
            </a:extLst>
          </p:cNvPr>
          <p:cNvCxnSpPr/>
          <p:nvPr/>
        </p:nvCxnSpPr>
        <p:spPr>
          <a:xfrm>
            <a:off x="7030080" y="26276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BD31B58A-D7D9-AB46-8362-6FD59FAAAACB}"/>
              </a:ext>
            </a:extLst>
          </p:cNvPr>
          <p:cNvCxnSpPr/>
          <p:nvPr/>
        </p:nvCxnSpPr>
        <p:spPr>
          <a:xfrm>
            <a:off x="7275882" y="553896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069C37D5-5A54-AE49-9CE9-58574D54F089}"/>
              </a:ext>
            </a:extLst>
          </p:cNvPr>
          <p:cNvCxnSpPr/>
          <p:nvPr/>
        </p:nvCxnSpPr>
        <p:spPr>
          <a:xfrm>
            <a:off x="6983258" y="491762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7915A9C1-84F1-E841-9956-1119D6F7F9AB}"/>
              </a:ext>
            </a:extLst>
          </p:cNvPr>
          <p:cNvSpPr/>
          <p:nvPr/>
        </p:nvSpPr>
        <p:spPr>
          <a:xfrm>
            <a:off x="469061" y="6254972"/>
            <a:ext cx="8401574" cy="338554"/>
          </a:xfrm>
          <a:prstGeom prst="rect">
            <a:avLst/>
          </a:prstGeom>
        </p:spPr>
        <p:txBody>
          <a:bodyPr wrap="square">
            <a:spAutoFit/>
          </a:bodyPr>
          <a:lstStyle/>
          <a:p>
            <a:r>
              <a:rPr lang="en-US" sz="1600" b="1" dirty="0">
                <a:solidFill>
                  <a:schemeClr val="accent2"/>
                </a:solidFill>
                <a:latin typeface="Times New Roman" panose="02020603050405020304" pitchFamily="18" charset="0"/>
                <a:cs typeface="Times New Roman" panose="02020603050405020304" pitchFamily="18" charset="0"/>
              </a:rPr>
              <a:t>0→1 0→4 0→7 1→2 1→3 1→7 2→3 2→6 3→6 4→5 4→6 4→7 5→2 5→6 7→2 7→5 </a:t>
            </a:r>
            <a:endParaRPr lang="en-US" sz="1600" b="1" dirty="0">
              <a:solidFill>
                <a:schemeClr val="accent2"/>
              </a:solidFill>
              <a:effectLst/>
              <a:latin typeface="Times New Roman" panose="02020603050405020304" pitchFamily="18" charset="0"/>
              <a:cs typeface="Times New Roman" panose="02020603050405020304" pitchFamily="18" charset="0"/>
            </a:endParaRPr>
          </a:p>
        </p:txBody>
      </p:sp>
      <p:sp>
        <p:nvSpPr>
          <p:cNvPr id="74" name="TextBox 73">
            <a:extLst>
              <a:ext uri="{FF2B5EF4-FFF2-40B4-BE49-F238E27FC236}">
                <a16:creationId xmlns:a16="http://schemas.microsoft.com/office/drawing/2014/main" id="{45045AEA-A729-6749-A380-4B690F27E2DB}"/>
              </a:ext>
            </a:extLst>
          </p:cNvPr>
          <p:cNvSpPr txBox="1"/>
          <p:nvPr/>
        </p:nvSpPr>
        <p:spPr>
          <a:xfrm>
            <a:off x="48656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1</a:t>
            </a:r>
          </a:p>
        </p:txBody>
      </p:sp>
      <p:sp>
        <p:nvSpPr>
          <p:cNvPr id="96" name="TextBox 95">
            <a:extLst>
              <a:ext uri="{FF2B5EF4-FFF2-40B4-BE49-F238E27FC236}">
                <a16:creationId xmlns:a16="http://schemas.microsoft.com/office/drawing/2014/main" id="{CD5C1E96-84A2-9D4F-88CE-B414CB9094D0}"/>
              </a:ext>
            </a:extLst>
          </p:cNvPr>
          <p:cNvSpPr txBox="1"/>
          <p:nvPr/>
        </p:nvSpPr>
        <p:spPr>
          <a:xfrm>
            <a:off x="122474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2</a:t>
            </a:r>
          </a:p>
        </p:txBody>
      </p:sp>
      <p:sp>
        <p:nvSpPr>
          <p:cNvPr id="98" name="TextBox 97">
            <a:extLst>
              <a:ext uri="{FF2B5EF4-FFF2-40B4-BE49-F238E27FC236}">
                <a16:creationId xmlns:a16="http://schemas.microsoft.com/office/drawing/2014/main" id="{DCE4A696-5A04-EB41-8CA5-7E26A3E334B2}"/>
              </a:ext>
            </a:extLst>
          </p:cNvPr>
          <p:cNvSpPr txBox="1"/>
          <p:nvPr/>
        </p:nvSpPr>
        <p:spPr>
          <a:xfrm>
            <a:off x="196292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3</a:t>
            </a:r>
          </a:p>
        </p:txBody>
      </p:sp>
      <p:sp>
        <p:nvSpPr>
          <p:cNvPr id="99" name="TextBox 98">
            <a:extLst>
              <a:ext uri="{FF2B5EF4-FFF2-40B4-BE49-F238E27FC236}">
                <a16:creationId xmlns:a16="http://schemas.microsoft.com/office/drawing/2014/main" id="{9F517831-F60E-0E41-98DF-2C56614402B5}"/>
              </a:ext>
            </a:extLst>
          </p:cNvPr>
          <p:cNvSpPr txBox="1"/>
          <p:nvPr/>
        </p:nvSpPr>
        <p:spPr>
          <a:xfrm>
            <a:off x="4684815" y="5850303"/>
            <a:ext cx="2879314"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4-7 (no further changes)</a:t>
            </a:r>
          </a:p>
        </p:txBody>
      </p:sp>
      <p:sp>
        <p:nvSpPr>
          <p:cNvPr id="89" name="Rectangle 88">
            <a:extLst>
              <a:ext uri="{FF2B5EF4-FFF2-40B4-BE49-F238E27FC236}">
                <a16:creationId xmlns:a16="http://schemas.microsoft.com/office/drawing/2014/main" id="{F7A503A4-3CC4-2B42-8672-E6F44A8741C4}"/>
              </a:ext>
            </a:extLst>
          </p:cNvPr>
          <p:cNvSpPr/>
          <p:nvPr/>
        </p:nvSpPr>
        <p:spPr>
          <a:xfrm>
            <a:off x="2701102" y="5850303"/>
            <a:ext cx="2034531" cy="338554"/>
          </a:xfrm>
          <a:prstGeom prst="rect">
            <a:avLst/>
          </a:prstGeom>
        </p:spPr>
        <p:txBody>
          <a:bodyPr wrap="none">
            <a:spAutoFit/>
          </a:bodyPr>
          <a:lstStyle/>
          <a:p>
            <a:r>
              <a:rPr lang="en-US" sz="1600" dirty="0">
                <a:solidFill>
                  <a:srgbClr val="1B8E1D"/>
                </a:solidFill>
                <a:latin typeface="Arial" panose="020B0604020202020204" pitchFamily="34" charset="0"/>
                <a:cs typeface="Arial" panose="020B0604020202020204" pitchFamily="34" charset="0"/>
              </a:rPr>
              <a:t>(no further changes)</a:t>
            </a:r>
            <a:endParaRPr lang="en-US" sz="1600" dirty="0"/>
          </a:p>
        </p:txBody>
      </p:sp>
    </p:spTree>
    <p:extLst>
      <p:ext uri="{BB962C8B-B14F-4D97-AF65-F5344CB8AC3E}">
        <p14:creationId xmlns:p14="http://schemas.microsoft.com/office/powerpoint/2010/main" val="49276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par>
                                <p:cTn id="20" presetID="9"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par>
                                <p:cTn id="23" presetID="9"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par>
                                <p:cTn id="26" presetID="9"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500"/>
                                        <p:tgtEl>
                                          <p:spTgt spid="13"/>
                                        </p:tgtEl>
                                      </p:cBhvr>
                                    </p:animEffect>
                                  </p:childTnLst>
                                </p:cTn>
                              </p:par>
                              <p:par>
                                <p:cTn id="29" presetID="9"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par>
                                <p:cTn id="32" presetID="9"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par>
                                <p:cTn id="35" presetID="9"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dissolve">
                                      <p:cBhvr>
                                        <p:cTn id="37" dur="500"/>
                                        <p:tgtEl>
                                          <p:spTgt spid="16"/>
                                        </p:tgtEl>
                                      </p:cBhvr>
                                    </p:animEffect>
                                  </p:childTnLst>
                                </p:cTn>
                              </p:par>
                              <p:par>
                                <p:cTn id="38" presetID="9"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dissolve">
                                      <p:cBhvr>
                                        <p:cTn id="40" dur="500"/>
                                        <p:tgtEl>
                                          <p:spTgt spid="17"/>
                                        </p:tgtEl>
                                      </p:cBhvr>
                                    </p:animEffect>
                                  </p:childTnLst>
                                </p:cTn>
                              </p:par>
                              <p:par>
                                <p:cTn id="41" presetID="9"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dissolve">
                                      <p:cBhvr>
                                        <p:cTn id="43" dur="500"/>
                                        <p:tgtEl>
                                          <p:spTgt spid="18"/>
                                        </p:tgtEl>
                                      </p:cBhvr>
                                    </p:animEffect>
                                  </p:childTnLst>
                                </p:cTn>
                              </p:par>
                              <p:par>
                                <p:cTn id="44" presetID="9"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dissolve">
                                      <p:cBhvr>
                                        <p:cTn id="46" dur="500"/>
                                        <p:tgtEl>
                                          <p:spTgt spid="19"/>
                                        </p:tgtEl>
                                      </p:cBhvr>
                                    </p:animEffect>
                                  </p:childTnLst>
                                </p:cTn>
                              </p:par>
                              <p:par>
                                <p:cTn id="47" presetID="9"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dissolve">
                                      <p:cBhvr>
                                        <p:cTn id="49" dur="500"/>
                                        <p:tgtEl>
                                          <p:spTgt spid="20"/>
                                        </p:tgtEl>
                                      </p:cBhvr>
                                    </p:animEffect>
                                  </p:childTnLst>
                                </p:cTn>
                              </p:par>
                              <p:par>
                                <p:cTn id="50" presetID="9"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dissolve">
                                      <p:cBhvr>
                                        <p:cTn id="52" dur="500"/>
                                        <p:tgtEl>
                                          <p:spTgt spid="21"/>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dissolve">
                                      <p:cBhvr>
                                        <p:cTn id="55" dur="500"/>
                                        <p:tgtEl>
                                          <p:spTgt spid="22"/>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dissolve">
                                      <p:cBhvr>
                                        <p:cTn id="58" dur="500"/>
                                        <p:tgtEl>
                                          <p:spTgt spid="2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dissolve">
                                      <p:cBhvr>
                                        <p:cTn id="61" dur="500"/>
                                        <p:tgtEl>
                                          <p:spTgt spid="24"/>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dissolve">
                                      <p:cBhvr>
                                        <p:cTn id="64" dur="500"/>
                                        <p:tgtEl>
                                          <p:spTgt spid="2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dissolve">
                                      <p:cBhvr>
                                        <p:cTn id="67" dur="500"/>
                                        <p:tgtEl>
                                          <p:spTgt spid="26"/>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dissolve">
                                      <p:cBhvr>
                                        <p:cTn id="70" dur="500"/>
                                        <p:tgtEl>
                                          <p:spTgt spid="2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dissolve">
                                      <p:cBhvr>
                                        <p:cTn id="73" dur="500"/>
                                        <p:tgtEl>
                                          <p:spTgt spid="28"/>
                                        </p:tgtEl>
                                      </p:cBhvr>
                                    </p:animEffect>
                                  </p:childTnLst>
                                </p:cTn>
                              </p:par>
                              <p:par>
                                <p:cTn id="74" presetID="9" presetClass="entr" presetSubtype="0" fill="hold"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dissolve">
                                      <p:cBhvr>
                                        <p:cTn id="76" dur="500"/>
                                        <p:tgtEl>
                                          <p:spTgt spid="29"/>
                                        </p:tgtEl>
                                      </p:cBhvr>
                                    </p:animEffect>
                                  </p:childTnLst>
                                </p:cTn>
                              </p:par>
                              <p:par>
                                <p:cTn id="77" presetID="9" presetClass="entr" presetSubtype="0" fill="hold"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dissolve">
                                      <p:cBhvr>
                                        <p:cTn id="79" dur="500"/>
                                        <p:tgtEl>
                                          <p:spTgt spid="30"/>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dissolve">
                                      <p:cBhvr>
                                        <p:cTn id="82" dur="500"/>
                                        <p:tgtEl>
                                          <p:spTgt spid="31"/>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dissolve">
                                      <p:cBhvr>
                                        <p:cTn id="85" dur="500"/>
                                        <p:tgtEl>
                                          <p:spTgt spid="32"/>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3"/>
                                        </p:tgtEl>
                                        <p:attrNameLst>
                                          <p:attrName>style.visibility</p:attrName>
                                        </p:attrNameLst>
                                      </p:cBhvr>
                                      <p:to>
                                        <p:strVal val="visible"/>
                                      </p:to>
                                    </p:set>
                                    <p:animEffect transition="in" filter="dissolve">
                                      <p:cBhvr>
                                        <p:cTn id="88" dur="500"/>
                                        <p:tgtEl>
                                          <p:spTgt spid="33"/>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dissolve">
                                      <p:cBhvr>
                                        <p:cTn id="91" dur="500"/>
                                        <p:tgtEl>
                                          <p:spTgt spid="34"/>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dissolve">
                                      <p:cBhvr>
                                        <p:cTn id="94" dur="500"/>
                                        <p:tgtEl>
                                          <p:spTgt spid="35"/>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dissolve">
                                      <p:cBhvr>
                                        <p:cTn id="97" dur="500"/>
                                        <p:tgtEl>
                                          <p:spTgt spid="36"/>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dissolve">
                                      <p:cBhvr>
                                        <p:cTn id="100" dur="500"/>
                                        <p:tgtEl>
                                          <p:spTgt spid="37"/>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8"/>
                                        </p:tgtEl>
                                        <p:attrNameLst>
                                          <p:attrName>style.visibility</p:attrName>
                                        </p:attrNameLst>
                                      </p:cBhvr>
                                      <p:to>
                                        <p:strVal val="visible"/>
                                      </p:to>
                                    </p:set>
                                    <p:animEffect transition="in" filter="dissolve">
                                      <p:cBhvr>
                                        <p:cTn id="103" dur="500"/>
                                        <p:tgtEl>
                                          <p:spTgt spid="38"/>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39"/>
                                        </p:tgtEl>
                                        <p:attrNameLst>
                                          <p:attrName>style.visibility</p:attrName>
                                        </p:attrNameLst>
                                      </p:cBhvr>
                                      <p:to>
                                        <p:strVal val="visible"/>
                                      </p:to>
                                    </p:set>
                                    <p:animEffect transition="in" filter="dissolve">
                                      <p:cBhvr>
                                        <p:cTn id="106" dur="500"/>
                                        <p:tgtEl>
                                          <p:spTgt spid="39"/>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dissolve">
                                      <p:cBhvr>
                                        <p:cTn id="109" dur="500"/>
                                        <p:tgtEl>
                                          <p:spTgt spid="40"/>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1"/>
                                        </p:tgtEl>
                                        <p:attrNameLst>
                                          <p:attrName>style.visibility</p:attrName>
                                        </p:attrNameLst>
                                      </p:cBhvr>
                                      <p:to>
                                        <p:strVal val="visible"/>
                                      </p:to>
                                    </p:set>
                                    <p:animEffect transition="in" filter="dissolve">
                                      <p:cBhvr>
                                        <p:cTn id="112" dur="500"/>
                                        <p:tgtEl>
                                          <p:spTgt spid="41"/>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2"/>
                                        </p:tgtEl>
                                        <p:attrNameLst>
                                          <p:attrName>style.visibility</p:attrName>
                                        </p:attrNameLst>
                                      </p:cBhvr>
                                      <p:to>
                                        <p:strVal val="visible"/>
                                      </p:to>
                                    </p:set>
                                    <p:animEffect transition="in" filter="dissolve">
                                      <p:cBhvr>
                                        <p:cTn id="115" dur="500"/>
                                        <p:tgtEl>
                                          <p:spTgt spid="42"/>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3"/>
                                        </p:tgtEl>
                                        <p:attrNameLst>
                                          <p:attrName>style.visibility</p:attrName>
                                        </p:attrNameLst>
                                      </p:cBhvr>
                                      <p:to>
                                        <p:strVal val="visible"/>
                                      </p:to>
                                    </p:set>
                                    <p:animEffect transition="in" filter="dissolve">
                                      <p:cBhvr>
                                        <p:cTn id="118" dur="500"/>
                                        <p:tgtEl>
                                          <p:spTgt spid="43"/>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4"/>
                                        </p:tgtEl>
                                        <p:attrNameLst>
                                          <p:attrName>style.visibility</p:attrName>
                                        </p:attrNameLst>
                                      </p:cBhvr>
                                      <p:to>
                                        <p:strVal val="visible"/>
                                      </p:to>
                                    </p:set>
                                    <p:animEffect transition="in" filter="dissolve">
                                      <p:cBhvr>
                                        <p:cTn id="121" dur="500"/>
                                        <p:tgtEl>
                                          <p:spTgt spid="44"/>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5"/>
                                        </p:tgtEl>
                                        <p:attrNameLst>
                                          <p:attrName>style.visibility</p:attrName>
                                        </p:attrNameLst>
                                      </p:cBhvr>
                                      <p:to>
                                        <p:strVal val="visible"/>
                                      </p:to>
                                    </p:set>
                                    <p:animEffect transition="in" filter="dissolve">
                                      <p:cBhvr>
                                        <p:cTn id="124" dur="500"/>
                                        <p:tgtEl>
                                          <p:spTgt spid="45"/>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46"/>
                                        </p:tgtEl>
                                        <p:attrNameLst>
                                          <p:attrName>style.visibility</p:attrName>
                                        </p:attrNameLst>
                                      </p:cBhvr>
                                      <p:to>
                                        <p:strVal val="visible"/>
                                      </p:to>
                                    </p:set>
                                    <p:animEffect transition="in" filter="dissolve">
                                      <p:cBhvr>
                                        <p:cTn id="127" dur="500"/>
                                        <p:tgtEl>
                                          <p:spTgt spid="46"/>
                                        </p:tgtEl>
                                      </p:cBhvr>
                                    </p:animEffect>
                                  </p:childTnLst>
                                </p:cTn>
                              </p:par>
                              <p:par>
                                <p:cTn id="128" presetID="9" presetClass="entr" presetSubtype="0" fill="hold" nodeType="withEffect">
                                  <p:stCondLst>
                                    <p:cond delay="0"/>
                                  </p:stCondLst>
                                  <p:childTnLst>
                                    <p:set>
                                      <p:cBhvr>
                                        <p:cTn id="129" dur="1" fill="hold">
                                          <p:stCondLst>
                                            <p:cond delay="0"/>
                                          </p:stCondLst>
                                        </p:cTn>
                                        <p:tgtEl>
                                          <p:spTgt spid="49"/>
                                        </p:tgtEl>
                                        <p:attrNameLst>
                                          <p:attrName>style.visibility</p:attrName>
                                        </p:attrNameLst>
                                      </p:cBhvr>
                                      <p:to>
                                        <p:strVal val="visible"/>
                                      </p:to>
                                    </p:set>
                                    <p:animEffect transition="in" filter="dissolve">
                                      <p:cBhvr>
                                        <p:cTn id="130" dur="500"/>
                                        <p:tgtEl>
                                          <p:spTgt spid="49"/>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47"/>
                                        </p:tgtEl>
                                        <p:attrNameLst>
                                          <p:attrName>style.visibility</p:attrName>
                                        </p:attrNameLst>
                                      </p:cBhvr>
                                      <p:to>
                                        <p:strVal val="visible"/>
                                      </p:to>
                                    </p:set>
                                    <p:animEffect transition="in" filter="dissolve">
                                      <p:cBhvr>
                                        <p:cTn id="133" dur="500"/>
                                        <p:tgtEl>
                                          <p:spTgt spid="47"/>
                                        </p:tgtEl>
                                      </p:cBhvr>
                                    </p:animEffect>
                                  </p:childTnLst>
                                </p:cTn>
                              </p:par>
                              <p:par>
                                <p:cTn id="134" presetID="9" presetClass="entr" presetSubtype="0" fill="hold" nodeType="withEffect">
                                  <p:stCondLst>
                                    <p:cond delay="0"/>
                                  </p:stCondLst>
                                  <p:childTnLst>
                                    <p:set>
                                      <p:cBhvr>
                                        <p:cTn id="135" dur="1" fill="hold">
                                          <p:stCondLst>
                                            <p:cond delay="0"/>
                                          </p:stCondLst>
                                        </p:cTn>
                                        <p:tgtEl>
                                          <p:spTgt spid="53"/>
                                        </p:tgtEl>
                                        <p:attrNameLst>
                                          <p:attrName>style.visibility</p:attrName>
                                        </p:attrNameLst>
                                      </p:cBhvr>
                                      <p:to>
                                        <p:strVal val="visible"/>
                                      </p:to>
                                    </p:set>
                                    <p:animEffect transition="in" filter="dissolve">
                                      <p:cBhvr>
                                        <p:cTn id="136" dur="500"/>
                                        <p:tgtEl>
                                          <p:spTgt spid="53"/>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1"/>
                                        </p:tgtEl>
                                        <p:attrNameLst>
                                          <p:attrName>style.visibility</p:attrName>
                                        </p:attrNameLst>
                                      </p:cBhvr>
                                      <p:to>
                                        <p:strVal val="visible"/>
                                      </p:to>
                                    </p:set>
                                    <p:animEffect transition="in" filter="dissolve">
                                      <p:cBhvr>
                                        <p:cTn id="139" dur="500"/>
                                        <p:tgtEl>
                                          <p:spTgt spid="51"/>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48"/>
                                        </p:tgtEl>
                                        <p:attrNameLst>
                                          <p:attrName>style.visibility</p:attrName>
                                        </p:attrNameLst>
                                      </p:cBhvr>
                                      <p:to>
                                        <p:strVal val="visible"/>
                                      </p:to>
                                    </p:set>
                                    <p:animEffect transition="in" filter="dissolve">
                                      <p:cBhvr>
                                        <p:cTn id="142" dur="500"/>
                                        <p:tgtEl>
                                          <p:spTgt spid="48"/>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50"/>
                                        </p:tgtEl>
                                        <p:attrNameLst>
                                          <p:attrName>style.visibility</p:attrName>
                                        </p:attrNameLst>
                                      </p:cBhvr>
                                      <p:to>
                                        <p:strVal val="visible"/>
                                      </p:to>
                                    </p:set>
                                    <p:animEffect transition="in" filter="dissolve">
                                      <p:cBhvr>
                                        <p:cTn id="145" dur="500"/>
                                        <p:tgtEl>
                                          <p:spTgt spid="50"/>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52"/>
                                        </p:tgtEl>
                                        <p:attrNameLst>
                                          <p:attrName>style.visibility</p:attrName>
                                        </p:attrNameLst>
                                      </p:cBhvr>
                                      <p:to>
                                        <p:strVal val="visible"/>
                                      </p:to>
                                    </p:set>
                                    <p:animEffect transition="in" filter="dissolve">
                                      <p:cBhvr>
                                        <p:cTn id="148" dur="500"/>
                                        <p:tgtEl>
                                          <p:spTgt spid="52"/>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54"/>
                                        </p:tgtEl>
                                        <p:attrNameLst>
                                          <p:attrName>style.visibility</p:attrName>
                                        </p:attrNameLst>
                                      </p:cBhvr>
                                      <p:to>
                                        <p:strVal val="visible"/>
                                      </p:to>
                                    </p:set>
                                    <p:animEffect transition="in" filter="dissolve">
                                      <p:cBhvr>
                                        <p:cTn id="151" dur="500"/>
                                        <p:tgtEl>
                                          <p:spTgt spid="54"/>
                                        </p:tgtEl>
                                      </p:cBhvr>
                                    </p:animEffect>
                                  </p:childTnLst>
                                </p:cTn>
                              </p:par>
                            </p:childTnLst>
                          </p:cTn>
                        </p:par>
                      </p:childTnLst>
                    </p:cTn>
                  </p:par>
                  <p:par>
                    <p:cTn id="152" fill="hold">
                      <p:stCondLst>
                        <p:cond delay="indefinite"/>
                      </p:stCondLst>
                      <p:childTnLst>
                        <p:par>
                          <p:cTn id="153" fill="hold">
                            <p:stCondLst>
                              <p:cond delay="0"/>
                            </p:stCondLst>
                            <p:childTnLst>
                              <p:par>
                                <p:cTn id="154" presetID="9" presetClass="entr" presetSubtype="0" fill="hold" nodeType="clickEffect">
                                  <p:stCondLst>
                                    <p:cond delay="0"/>
                                  </p:stCondLst>
                                  <p:childTnLst>
                                    <p:set>
                                      <p:cBhvr>
                                        <p:cTn id="155" dur="1" fill="hold">
                                          <p:stCondLst>
                                            <p:cond delay="0"/>
                                          </p:stCondLst>
                                        </p:cTn>
                                        <p:tgtEl>
                                          <p:spTgt spid="77"/>
                                        </p:tgtEl>
                                        <p:attrNameLst>
                                          <p:attrName>style.visibility</p:attrName>
                                        </p:attrNameLst>
                                      </p:cBhvr>
                                      <p:to>
                                        <p:strVal val="visible"/>
                                      </p:to>
                                    </p:set>
                                    <p:animEffect transition="in" filter="dissolve">
                                      <p:cBhvr>
                                        <p:cTn id="156" dur="500"/>
                                        <p:tgtEl>
                                          <p:spTgt spid="77"/>
                                        </p:tgtEl>
                                      </p:cBhvr>
                                    </p:animEffect>
                                  </p:childTnLst>
                                </p:cTn>
                              </p:par>
                            </p:childTnLst>
                          </p:cTn>
                        </p:par>
                      </p:childTnLst>
                    </p:cTn>
                  </p:par>
                  <p:par>
                    <p:cTn id="157" fill="hold">
                      <p:stCondLst>
                        <p:cond delay="indefinite"/>
                      </p:stCondLst>
                      <p:childTnLst>
                        <p:par>
                          <p:cTn id="158" fill="hold">
                            <p:stCondLst>
                              <p:cond delay="0"/>
                            </p:stCondLst>
                            <p:childTnLst>
                              <p:par>
                                <p:cTn id="159" presetID="9" presetClass="entr" presetSubtype="0" fill="hold" nodeType="clickEffect">
                                  <p:stCondLst>
                                    <p:cond delay="0"/>
                                  </p:stCondLst>
                                  <p:childTnLst>
                                    <p:set>
                                      <p:cBhvr>
                                        <p:cTn id="160" dur="1" fill="hold">
                                          <p:stCondLst>
                                            <p:cond delay="0"/>
                                          </p:stCondLst>
                                        </p:cTn>
                                        <p:tgtEl>
                                          <p:spTgt spid="58">
                                            <p:txEl>
                                              <p:pRg st="0" end="0"/>
                                            </p:txEl>
                                          </p:spTgt>
                                        </p:tgtEl>
                                        <p:attrNameLst>
                                          <p:attrName>style.visibility</p:attrName>
                                        </p:attrNameLst>
                                      </p:cBhvr>
                                      <p:to>
                                        <p:strVal val="visible"/>
                                      </p:to>
                                    </p:set>
                                    <p:animEffect transition="in" filter="dissolve">
                                      <p:cBhvr>
                                        <p:cTn id="161" dur="500"/>
                                        <p:tgtEl>
                                          <p:spTgt spid="58">
                                            <p:txEl>
                                              <p:pRg st="0" end="0"/>
                                            </p:txEl>
                                          </p:spTgt>
                                        </p:tgtEl>
                                      </p:cBhvr>
                                    </p:animEffect>
                                  </p:childTnLst>
                                </p:cTn>
                              </p:par>
                            </p:childTnLst>
                          </p:cTn>
                        </p:par>
                      </p:childTnLst>
                    </p:cTn>
                  </p:par>
                  <p:par>
                    <p:cTn id="162" fill="hold">
                      <p:stCondLst>
                        <p:cond delay="indefinite"/>
                      </p:stCondLst>
                      <p:childTnLst>
                        <p:par>
                          <p:cTn id="163" fill="hold">
                            <p:stCondLst>
                              <p:cond delay="0"/>
                            </p:stCondLst>
                            <p:childTnLst>
                              <p:par>
                                <p:cTn id="164" presetID="9" presetClass="entr" presetSubtype="0" fill="hold" grpId="0" nodeType="clickEffect">
                                  <p:stCondLst>
                                    <p:cond delay="0"/>
                                  </p:stCondLst>
                                  <p:childTnLst>
                                    <p:set>
                                      <p:cBhvr>
                                        <p:cTn id="165" dur="1" fill="hold">
                                          <p:stCondLst>
                                            <p:cond delay="0"/>
                                          </p:stCondLst>
                                        </p:cTn>
                                        <p:tgtEl>
                                          <p:spTgt spid="74"/>
                                        </p:tgtEl>
                                        <p:attrNameLst>
                                          <p:attrName>style.visibility</p:attrName>
                                        </p:attrNameLst>
                                      </p:cBhvr>
                                      <p:to>
                                        <p:strVal val="visible"/>
                                      </p:to>
                                    </p:set>
                                    <p:animEffect transition="in" filter="dissolve">
                                      <p:cBhvr>
                                        <p:cTn id="166" dur="500"/>
                                        <p:tgtEl>
                                          <p:spTgt spid="74"/>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3"/>
                                        </p:tgtEl>
                                        <p:attrNameLst>
                                          <p:attrName>style.visibility</p:attrName>
                                        </p:attrNameLst>
                                      </p:cBhvr>
                                      <p:to>
                                        <p:strVal val="visible"/>
                                      </p:to>
                                    </p:set>
                                    <p:animEffect transition="in" filter="dissolve">
                                      <p:cBhvr>
                                        <p:cTn id="169" dur="500"/>
                                        <p:tgtEl>
                                          <p:spTgt spid="3"/>
                                        </p:tgtEl>
                                      </p:cBhvr>
                                    </p:animEffect>
                                  </p:childTnLst>
                                </p:cTn>
                              </p:par>
                            </p:childTnLst>
                          </p:cTn>
                        </p:par>
                      </p:childTnLst>
                    </p:cTn>
                  </p:par>
                  <p:par>
                    <p:cTn id="170" fill="hold">
                      <p:stCondLst>
                        <p:cond delay="indefinite"/>
                      </p:stCondLst>
                      <p:childTnLst>
                        <p:par>
                          <p:cTn id="171" fill="hold">
                            <p:stCondLst>
                              <p:cond delay="0"/>
                            </p:stCondLst>
                            <p:childTnLst>
                              <p:par>
                                <p:cTn id="172" presetID="7" presetClass="emph" presetSubtype="2" fill="hold" nodeType="clickEffect">
                                  <p:stCondLst>
                                    <p:cond delay="0"/>
                                  </p:stCondLst>
                                  <p:childTnLst>
                                    <p:animClr clrSpc="rgb" dir="cw">
                                      <p:cBhvr>
                                        <p:cTn id="173" dur="2000" fill="hold"/>
                                        <p:tgtEl>
                                          <p:spTgt spid="21"/>
                                        </p:tgtEl>
                                        <p:attrNameLst>
                                          <p:attrName>stroke.color</p:attrName>
                                        </p:attrNameLst>
                                      </p:cBhvr>
                                      <p:to>
                                        <a:schemeClr val="accent2"/>
                                      </p:to>
                                    </p:animClr>
                                    <p:set>
                                      <p:cBhvr>
                                        <p:cTn id="174" dur="2000" fill="hold"/>
                                        <p:tgtEl>
                                          <p:spTgt spid="21"/>
                                        </p:tgtEl>
                                        <p:attrNameLst>
                                          <p:attrName>stroke.on</p:attrName>
                                        </p:attrNameLst>
                                      </p:cBhvr>
                                      <p:to>
                                        <p:strVal val="true"/>
                                      </p:to>
                                    </p:se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55"/>
                                        </p:tgtEl>
                                        <p:attrNameLst>
                                          <p:attrName>style.visibility</p:attrName>
                                        </p:attrNameLst>
                                      </p:cBhvr>
                                      <p:to>
                                        <p:strVal val="visible"/>
                                      </p:to>
                                    </p:set>
                                    <p:animEffect transition="in" filter="dissolve">
                                      <p:cBhvr>
                                        <p:cTn id="179" dur="500"/>
                                        <p:tgtEl>
                                          <p:spTgt spid="55"/>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nodeType="clickEffect">
                                  <p:stCondLst>
                                    <p:cond delay="0"/>
                                  </p:stCondLst>
                                  <p:childTnLst>
                                    <p:set>
                                      <p:cBhvr>
                                        <p:cTn id="183" dur="1" fill="hold">
                                          <p:stCondLst>
                                            <p:cond delay="0"/>
                                          </p:stCondLst>
                                        </p:cTn>
                                        <p:tgtEl>
                                          <p:spTgt spid="58">
                                            <p:txEl>
                                              <p:pRg st="1" end="1"/>
                                            </p:txEl>
                                          </p:spTgt>
                                        </p:tgtEl>
                                        <p:attrNameLst>
                                          <p:attrName>style.visibility</p:attrName>
                                        </p:attrNameLst>
                                      </p:cBhvr>
                                      <p:to>
                                        <p:strVal val="visible"/>
                                      </p:to>
                                    </p:set>
                                    <p:animEffect transition="in" filter="dissolve">
                                      <p:cBhvr>
                                        <p:cTn id="184" dur="500"/>
                                        <p:tgtEl>
                                          <p:spTgt spid="58">
                                            <p:txEl>
                                              <p:pRg st="1" end="1"/>
                                            </p:txEl>
                                          </p:spTgt>
                                        </p:tgtEl>
                                      </p:cBhvr>
                                    </p:animEffect>
                                  </p:childTnLst>
                                </p:cTn>
                              </p:par>
                            </p:childTnLst>
                          </p:cTn>
                        </p:par>
                      </p:childTnLst>
                    </p:cTn>
                  </p:par>
                  <p:par>
                    <p:cTn id="185" fill="hold">
                      <p:stCondLst>
                        <p:cond delay="indefinite"/>
                      </p:stCondLst>
                      <p:childTnLst>
                        <p:par>
                          <p:cTn id="186" fill="hold">
                            <p:stCondLst>
                              <p:cond delay="0"/>
                            </p:stCondLst>
                            <p:childTnLst>
                              <p:par>
                                <p:cTn id="187" presetID="9" presetClass="entr" presetSubtype="0" fill="hold" nodeType="clickEffect">
                                  <p:stCondLst>
                                    <p:cond delay="0"/>
                                  </p:stCondLst>
                                  <p:childTnLst>
                                    <p:set>
                                      <p:cBhvr>
                                        <p:cTn id="188" dur="1" fill="hold">
                                          <p:stCondLst>
                                            <p:cond delay="0"/>
                                          </p:stCondLst>
                                        </p:cTn>
                                        <p:tgtEl>
                                          <p:spTgt spid="60"/>
                                        </p:tgtEl>
                                        <p:attrNameLst>
                                          <p:attrName>style.visibility</p:attrName>
                                        </p:attrNameLst>
                                      </p:cBhvr>
                                      <p:to>
                                        <p:strVal val="visible"/>
                                      </p:to>
                                    </p:set>
                                    <p:animEffect transition="in" filter="dissolve">
                                      <p:cBhvr>
                                        <p:cTn id="189" dur="500"/>
                                        <p:tgtEl>
                                          <p:spTgt spid="60"/>
                                        </p:tgtEl>
                                      </p:cBhvr>
                                    </p:animEffect>
                                  </p:childTnLst>
                                </p:cTn>
                              </p:par>
                            </p:childTnLst>
                          </p:cTn>
                        </p:par>
                      </p:childTnLst>
                    </p:cTn>
                  </p:par>
                  <p:par>
                    <p:cTn id="190" fill="hold">
                      <p:stCondLst>
                        <p:cond delay="indefinite"/>
                      </p:stCondLst>
                      <p:childTnLst>
                        <p:par>
                          <p:cTn id="191" fill="hold">
                            <p:stCondLst>
                              <p:cond delay="0"/>
                            </p:stCondLst>
                            <p:childTnLst>
                              <p:par>
                                <p:cTn id="192" presetID="9" presetClass="entr" presetSubtype="0" fill="hold" nodeType="clickEffect">
                                  <p:stCondLst>
                                    <p:cond delay="0"/>
                                  </p:stCondLst>
                                  <p:childTnLst>
                                    <p:set>
                                      <p:cBhvr>
                                        <p:cTn id="193" dur="1" fill="hold">
                                          <p:stCondLst>
                                            <p:cond delay="0"/>
                                          </p:stCondLst>
                                        </p:cTn>
                                        <p:tgtEl>
                                          <p:spTgt spid="59">
                                            <p:txEl>
                                              <p:pRg st="1" end="1"/>
                                            </p:txEl>
                                          </p:spTgt>
                                        </p:tgtEl>
                                        <p:attrNameLst>
                                          <p:attrName>style.visibility</p:attrName>
                                        </p:attrNameLst>
                                      </p:cBhvr>
                                      <p:to>
                                        <p:strVal val="visible"/>
                                      </p:to>
                                    </p:set>
                                    <p:animEffect transition="in" filter="dissolve">
                                      <p:cBhvr>
                                        <p:cTn id="194" dur="500"/>
                                        <p:tgtEl>
                                          <p:spTgt spid="59">
                                            <p:txEl>
                                              <p:pRg st="1" end="1"/>
                                            </p:txEl>
                                          </p:spTgt>
                                        </p:tgtEl>
                                      </p:cBhvr>
                                    </p:animEffect>
                                  </p:childTnLst>
                                </p:cTn>
                              </p:par>
                            </p:childTnLst>
                          </p:cTn>
                        </p:par>
                      </p:childTnLst>
                    </p:cTn>
                  </p:par>
                  <p:par>
                    <p:cTn id="195" fill="hold">
                      <p:stCondLst>
                        <p:cond delay="indefinite"/>
                      </p:stCondLst>
                      <p:childTnLst>
                        <p:par>
                          <p:cTn id="196" fill="hold">
                            <p:stCondLst>
                              <p:cond delay="0"/>
                            </p:stCondLst>
                            <p:childTnLst>
                              <p:par>
                                <p:cTn id="197" presetID="7" presetClass="emph" presetSubtype="2" fill="hold" nodeType="clickEffect">
                                  <p:stCondLst>
                                    <p:cond delay="0"/>
                                  </p:stCondLst>
                                  <p:childTnLst>
                                    <p:animClr clrSpc="rgb" dir="cw">
                                      <p:cBhvr>
                                        <p:cTn id="198" dur="2000" fill="hold"/>
                                        <p:tgtEl>
                                          <p:spTgt spid="12"/>
                                        </p:tgtEl>
                                        <p:attrNameLst>
                                          <p:attrName>stroke.color</p:attrName>
                                        </p:attrNameLst>
                                      </p:cBhvr>
                                      <p:to>
                                        <a:schemeClr val="accent2"/>
                                      </p:to>
                                    </p:animClr>
                                    <p:set>
                                      <p:cBhvr>
                                        <p:cTn id="199" dur="2000" fill="hold"/>
                                        <p:tgtEl>
                                          <p:spTgt spid="12"/>
                                        </p:tgtEl>
                                        <p:attrNameLst>
                                          <p:attrName>stroke.on</p:attrName>
                                        </p:attrNameLst>
                                      </p:cBhvr>
                                      <p:to>
                                        <p:strVal val="true"/>
                                      </p:to>
                                    </p:set>
                                  </p:childTnLst>
                                </p:cTn>
                              </p:par>
                            </p:childTnLst>
                          </p:cTn>
                        </p:par>
                      </p:childTnLst>
                    </p:cTn>
                  </p:par>
                  <p:par>
                    <p:cTn id="200" fill="hold">
                      <p:stCondLst>
                        <p:cond delay="indefinite"/>
                      </p:stCondLst>
                      <p:childTnLst>
                        <p:par>
                          <p:cTn id="201" fill="hold">
                            <p:stCondLst>
                              <p:cond delay="0"/>
                            </p:stCondLst>
                            <p:childTnLst>
                              <p:par>
                                <p:cTn id="202" presetID="9" presetClass="entr" presetSubtype="0" fill="hold" nodeType="clickEffect">
                                  <p:stCondLst>
                                    <p:cond delay="0"/>
                                  </p:stCondLst>
                                  <p:childTnLst>
                                    <p:set>
                                      <p:cBhvr>
                                        <p:cTn id="203" dur="1" fill="hold">
                                          <p:stCondLst>
                                            <p:cond delay="0"/>
                                          </p:stCondLst>
                                        </p:cTn>
                                        <p:tgtEl>
                                          <p:spTgt spid="57"/>
                                        </p:tgtEl>
                                        <p:attrNameLst>
                                          <p:attrName>style.visibility</p:attrName>
                                        </p:attrNameLst>
                                      </p:cBhvr>
                                      <p:to>
                                        <p:strVal val="visible"/>
                                      </p:to>
                                    </p:set>
                                    <p:animEffect transition="in" filter="dissolve">
                                      <p:cBhvr>
                                        <p:cTn id="204" dur="500"/>
                                        <p:tgtEl>
                                          <p:spTgt spid="57"/>
                                        </p:tgtEl>
                                      </p:cBhvr>
                                    </p:animEffect>
                                  </p:childTnLst>
                                </p:cTn>
                              </p:par>
                            </p:childTnLst>
                          </p:cTn>
                        </p:par>
                      </p:childTnLst>
                    </p:cTn>
                  </p:par>
                  <p:par>
                    <p:cTn id="205" fill="hold">
                      <p:stCondLst>
                        <p:cond delay="indefinite"/>
                      </p:stCondLst>
                      <p:childTnLst>
                        <p:par>
                          <p:cTn id="206" fill="hold">
                            <p:stCondLst>
                              <p:cond delay="0"/>
                            </p:stCondLst>
                            <p:childTnLst>
                              <p:par>
                                <p:cTn id="207" presetID="9" presetClass="entr" presetSubtype="0" fill="hold" nodeType="clickEffect">
                                  <p:stCondLst>
                                    <p:cond delay="0"/>
                                  </p:stCondLst>
                                  <p:childTnLst>
                                    <p:set>
                                      <p:cBhvr>
                                        <p:cTn id="208" dur="1" fill="hold">
                                          <p:stCondLst>
                                            <p:cond delay="0"/>
                                          </p:stCondLst>
                                        </p:cTn>
                                        <p:tgtEl>
                                          <p:spTgt spid="58">
                                            <p:txEl>
                                              <p:pRg st="4" end="4"/>
                                            </p:txEl>
                                          </p:spTgt>
                                        </p:tgtEl>
                                        <p:attrNameLst>
                                          <p:attrName>style.visibility</p:attrName>
                                        </p:attrNameLst>
                                      </p:cBhvr>
                                      <p:to>
                                        <p:strVal val="visible"/>
                                      </p:to>
                                    </p:set>
                                    <p:animEffect transition="in" filter="dissolve">
                                      <p:cBhvr>
                                        <p:cTn id="209" dur="500"/>
                                        <p:tgtEl>
                                          <p:spTgt spid="58">
                                            <p:txEl>
                                              <p:pRg st="4" end="4"/>
                                            </p:txEl>
                                          </p:spTgt>
                                        </p:tgtEl>
                                      </p:cBhvr>
                                    </p:animEffect>
                                  </p:childTnLst>
                                </p:cTn>
                              </p:par>
                            </p:childTnLst>
                          </p:cTn>
                        </p:par>
                      </p:childTnLst>
                    </p:cTn>
                  </p:par>
                  <p:par>
                    <p:cTn id="210" fill="hold">
                      <p:stCondLst>
                        <p:cond delay="indefinite"/>
                      </p:stCondLst>
                      <p:childTnLst>
                        <p:par>
                          <p:cTn id="211" fill="hold">
                            <p:stCondLst>
                              <p:cond delay="0"/>
                            </p:stCondLst>
                            <p:childTnLst>
                              <p:par>
                                <p:cTn id="212" presetID="9" presetClass="entr" presetSubtype="0" fill="hold" nodeType="clickEffect">
                                  <p:stCondLst>
                                    <p:cond delay="0"/>
                                  </p:stCondLst>
                                  <p:childTnLst>
                                    <p:set>
                                      <p:cBhvr>
                                        <p:cTn id="213" dur="1" fill="hold">
                                          <p:stCondLst>
                                            <p:cond delay="0"/>
                                          </p:stCondLst>
                                        </p:cTn>
                                        <p:tgtEl>
                                          <p:spTgt spid="62"/>
                                        </p:tgtEl>
                                        <p:attrNameLst>
                                          <p:attrName>style.visibility</p:attrName>
                                        </p:attrNameLst>
                                      </p:cBhvr>
                                      <p:to>
                                        <p:strVal val="visible"/>
                                      </p:to>
                                    </p:set>
                                    <p:animEffect transition="in" filter="dissolve">
                                      <p:cBhvr>
                                        <p:cTn id="214" dur="500"/>
                                        <p:tgtEl>
                                          <p:spTgt spid="62"/>
                                        </p:tgtEl>
                                      </p:cBhvr>
                                    </p:animEffect>
                                  </p:childTnLst>
                                </p:cTn>
                              </p:par>
                            </p:childTnLst>
                          </p:cTn>
                        </p:par>
                      </p:childTnLst>
                    </p:cTn>
                  </p:par>
                  <p:par>
                    <p:cTn id="215" fill="hold">
                      <p:stCondLst>
                        <p:cond delay="indefinite"/>
                      </p:stCondLst>
                      <p:childTnLst>
                        <p:par>
                          <p:cTn id="216" fill="hold">
                            <p:stCondLst>
                              <p:cond delay="0"/>
                            </p:stCondLst>
                            <p:childTnLst>
                              <p:par>
                                <p:cTn id="217" presetID="9" presetClass="entr" presetSubtype="0" fill="hold" nodeType="clickEffect">
                                  <p:stCondLst>
                                    <p:cond delay="0"/>
                                  </p:stCondLst>
                                  <p:childTnLst>
                                    <p:set>
                                      <p:cBhvr>
                                        <p:cTn id="218" dur="1" fill="hold">
                                          <p:stCondLst>
                                            <p:cond delay="0"/>
                                          </p:stCondLst>
                                        </p:cTn>
                                        <p:tgtEl>
                                          <p:spTgt spid="59">
                                            <p:txEl>
                                              <p:pRg st="4" end="4"/>
                                            </p:txEl>
                                          </p:spTgt>
                                        </p:tgtEl>
                                        <p:attrNameLst>
                                          <p:attrName>style.visibility</p:attrName>
                                        </p:attrNameLst>
                                      </p:cBhvr>
                                      <p:to>
                                        <p:strVal val="visible"/>
                                      </p:to>
                                    </p:set>
                                    <p:animEffect transition="in" filter="dissolve">
                                      <p:cBhvr>
                                        <p:cTn id="219" dur="500"/>
                                        <p:tgtEl>
                                          <p:spTgt spid="59">
                                            <p:txEl>
                                              <p:pRg st="4" end="4"/>
                                            </p:txEl>
                                          </p:spTgt>
                                        </p:tgtEl>
                                      </p:cBhvr>
                                    </p:animEffect>
                                  </p:childTnLst>
                                </p:cTn>
                              </p:par>
                            </p:childTnLst>
                          </p:cTn>
                        </p:par>
                      </p:childTnLst>
                    </p:cTn>
                  </p:par>
                  <p:par>
                    <p:cTn id="220" fill="hold">
                      <p:stCondLst>
                        <p:cond delay="indefinite"/>
                      </p:stCondLst>
                      <p:childTnLst>
                        <p:par>
                          <p:cTn id="221" fill="hold">
                            <p:stCondLst>
                              <p:cond delay="0"/>
                            </p:stCondLst>
                            <p:childTnLst>
                              <p:par>
                                <p:cTn id="222" presetID="7" presetClass="emph" presetSubtype="2" fill="hold" nodeType="clickEffect">
                                  <p:stCondLst>
                                    <p:cond delay="0"/>
                                  </p:stCondLst>
                                  <p:childTnLst>
                                    <p:animClr clrSpc="rgb" dir="cw">
                                      <p:cBhvr>
                                        <p:cTn id="223" dur="2000" fill="hold"/>
                                        <p:tgtEl>
                                          <p:spTgt spid="19"/>
                                        </p:tgtEl>
                                        <p:attrNameLst>
                                          <p:attrName>stroke.color</p:attrName>
                                        </p:attrNameLst>
                                      </p:cBhvr>
                                      <p:to>
                                        <a:schemeClr val="accent2"/>
                                      </p:to>
                                    </p:animClr>
                                    <p:set>
                                      <p:cBhvr>
                                        <p:cTn id="224" dur="2000" fill="hold"/>
                                        <p:tgtEl>
                                          <p:spTgt spid="19"/>
                                        </p:tgtEl>
                                        <p:attrNameLst>
                                          <p:attrName>stroke.on</p:attrName>
                                        </p:attrNameLst>
                                      </p:cBhvr>
                                      <p:to>
                                        <p:strVal val="true"/>
                                      </p:to>
                                    </p:set>
                                  </p:childTnLst>
                                </p:cTn>
                              </p:par>
                            </p:childTnLst>
                          </p:cTn>
                        </p:par>
                      </p:childTnLst>
                    </p:cTn>
                  </p:par>
                  <p:par>
                    <p:cTn id="225" fill="hold">
                      <p:stCondLst>
                        <p:cond delay="indefinite"/>
                      </p:stCondLst>
                      <p:childTnLst>
                        <p:par>
                          <p:cTn id="226" fill="hold">
                            <p:stCondLst>
                              <p:cond delay="0"/>
                            </p:stCondLst>
                            <p:childTnLst>
                              <p:par>
                                <p:cTn id="227" presetID="9" presetClass="entr" presetSubtype="0" fill="hold" nodeType="clickEffect">
                                  <p:stCondLst>
                                    <p:cond delay="0"/>
                                  </p:stCondLst>
                                  <p:childTnLst>
                                    <p:set>
                                      <p:cBhvr>
                                        <p:cTn id="228" dur="1" fill="hold">
                                          <p:stCondLst>
                                            <p:cond delay="0"/>
                                          </p:stCondLst>
                                        </p:cTn>
                                        <p:tgtEl>
                                          <p:spTgt spid="56"/>
                                        </p:tgtEl>
                                        <p:attrNameLst>
                                          <p:attrName>style.visibility</p:attrName>
                                        </p:attrNameLst>
                                      </p:cBhvr>
                                      <p:to>
                                        <p:strVal val="visible"/>
                                      </p:to>
                                    </p:set>
                                    <p:animEffect transition="in" filter="dissolve">
                                      <p:cBhvr>
                                        <p:cTn id="229" dur="500"/>
                                        <p:tgtEl>
                                          <p:spTgt spid="56"/>
                                        </p:tgtEl>
                                      </p:cBhvr>
                                    </p:animEffect>
                                  </p:childTnLst>
                                </p:cTn>
                              </p:par>
                            </p:childTnLst>
                          </p:cTn>
                        </p:par>
                      </p:childTnLst>
                    </p:cTn>
                  </p:par>
                  <p:par>
                    <p:cTn id="230" fill="hold">
                      <p:stCondLst>
                        <p:cond delay="indefinite"/>
                      </p:stCondLst>
                      <p:childTnLst>
                        <p:par>
                          <p:cTn id="231" fill="hold">
                            <p:stCondLst>
                              <p:cond delay="0"/>
                            </p:stCondLst>
                            <p:childTnLst>
                              <p:par>
                                <p:cTn id="232" presetID="9" presetClass="entr" presetSubtype="0" fill="hold" nodeType="clickEffect">
                                  <p:stCondLst>
                                    <p:cond delay="0"/>
                                  </p:stCondLst>
                                  <p:childTnLst>
                                    <p:set>
                                      <p:cBhvr>
                                        <p:cTn id="233" dur="1" fill="hold">
                                          <p:stCondLst>
                                            <p:cond delay="0"/>
                                          </p:stCondLst>
                                        </p:cTn>
                                        <p:tgtEl>
                                          <p:spTgt spid="58">
                                            <p:txEl>
                                              <p:pRg st="7" end="7"/>
                                            </p:txEl>
                                          </p:spTgt>
                                        </p:tgtEl>
                                        <p:attrNameLst>
                                          <p:attrName>style.visibility</p:attrName>
                                        </p:attrNameLst>
                                      </p:cBhvr>
                                      <p:to>
                                        <p:strVal val="visible"/>
                                      </p:to>
                                    </p:set>
                                    <p:animEffect transition="in" filter="dissolve">
                                      <p:cBhvr>
                                        <p:cTn id="234" dur="500"/>
                                        <p:tgtEl>
                                          <p:spTgt spid="58">
                                            <p:txEl>
                                              <p:pRg st="7" end="7"/>
                                            </p:txEl>
                                          </p:spTgt>
                                        </p:tgtEl>
                                      </p:cBhvr>
                                    </p:animEffect>
                                  </p:childTnLst>
                                </p:cTn>
                              </p:par>
                            </p:childTnLst>
                          </p:cTn>
                        </p:par>
                      </p:childTnLst>
                    </p:cTn>
                  </p:par>
                  <p:par>
                    <p:cTn id="235" fill="hold">
                      <p:stCondLst>
                        <p:cond delay="indefinite"/>
                      </p:stCondLst>
                      <p:childTnLst>
                        <p:par>
                          <p:cTn id="236" fill="hold">
                            <p:stCondLst>
                              <p:cond delay="0"/>
                            </p:stCondLst>
                            <p:childTnLst>
                              <p:par>
                                <p:cTn id="237" presetID="9" presetClass="entr" presetSubtype="0" fill="hold" nodeType="clickEffect">
                                  <p:stCondLst>
                                    <p:cond delay="0"/>
                                  </p:stCondLst>
                                  <p:childTnLst>
                                    <p:set>
                                      <p:cBhvr>
                                        <p:cTn id="238" dur="1" fill="hold">
                                          <p:stCondLst>
                                            <p:cond delay="0"/>
                                          </p:stCondLst>
                                        </p:cTn>
                                        <p:tgtEl>
                                          <p:spTgt spid="61"/>
                                        </p:tgtEl>
                                        <p:attrNameLst>
                                          <p:attrName>style.visibility</p:attrName>
                                        </p:attrNameLst>
                                      </p:cBhvr>
                                      <p:to>
                                        <p:strVal val="visible"/>
                                      </p:to>
                                    </p:set>
                                    <p:animEffect transition="in" filter="dissolve">
                                      <p:cBhvr>
                                        <p:cTn id="239" dur="500"/>
                                        <p:tgtEl>
                                          <p:spTgt spid="61"/>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59">
                                            <p:txEl>
                                              <p:pRg st="7" end="7"/>
                                            </p:txEl>
                                          </p:spTgt>
                                        </p:tgtEl>
                                        <p:attrNameLst>
                                          <p:attrName>style.visibility</p:attrName>
                                        </p:attrNameLst>
                                      </p:cBhvr>
                                      <p:to>
                                        <p:strVal val="visible"/>
                                      </p:to>
                                    </p:set>
                                    <p:animEffect transition="in" filter="dissolve">
                                      <p:cBhvr>
                                        <p:cTn id="244" dur="500"/>
                                        <p:tgtEl>
                                          <p:spTgt spid="59">
                                            <p:txEl>
                                              <p:pRg st="7" end="7"/>
                                            </p:txEl>
                                          </p:spTgt>
                                        </p:tgtEl>
                                      </p:cBhvr>
                                    </p:animEffect>
                                  </p:childTnLst>
                                </p:cTn>
                              </p:par>
                            </p:childTnLst>
                          </p:cTn>
                        </p:par>
                      </p:childTnLst>
                    </p:cTn>
                  </p:par>
                  <p:par>
                    <p:cTn id="245" fill="hold">
                      <p:stCondLst>
                        <p:cond delay="indefinite"/>
                      </p:stCondLst>
                      <p:childTnLst>
                        <p:par>
                          <p:cTn id="246" fill="hold">
                            <p:stCondLst>
                              <p:cond delay="0"/>
                            </p:stCondLst>
                            <p:childTnLst>
                              <p:par>
                                <p:cTn id="247" presetID="7" presetClass="emph" presetSubtype="2" fill="hold" nodeType="clickEffect">
                                  <p:stCondLst>
                                    <p:cond delay="0"/>
                                  </p:stCondLst>
                                  <p:childTnLst>
                                    <p:animClr clrSpc="rgb" dir="cw">
                                      <p:cBhvr>
                                        <p:cTn id="248" dur="2000" fill="hold"/>
                                        <p:tgtEl>
                                          <p:spTgt spid="8"/>
                                        </p:tgtEl>
                                        <p:attrNameLst>
                                          <p:attrName>stroke.color</p:attrName>
                                        </p:attrNameLst>
                                      </p:cBhvr>
                                      <p:to>
                                        <a:schemeClr val="accent2"/>
                                      </p:to>
                                    </p:animClr>
                                    <p:set>
                                      <p:cBhvr>
                                        <p:cTn id="249" dur="2000" fill="hold"/>
                                        <p:tgtEl>
                                          <p:spTgt spid="8"/>
                                        </p:tgtEl>
                                        <p:attrNameLst>
                                          <p:attrName>stroke.on</p:attrName>
                                        </p:attrNameLst>
                                      </p:cBhvr>
                                      <p:to>
                                        <p:strVal val="true"/>
                                      </p:to>
                                    </p:set>
                                  </p:childTnLst>
                                </p:cTn>
                              </p:par>
                            </p:childTnLst>
                          </p:cTn>
                        </p:par>
                      </p:childTnLst>
                    </p:cTn>
                  </p:par>
                  <p:par>
                    <p:cTn id="250" fill="hold">
                      <p:stCondLst>
                        <p:cond delay="indefinite"/>
                      </p:stCondLst>
                      <p:childTnLst>
                        <p:par>
                          <p:cTn id="251" fill="hold">
                            <p:stCondLst>
                              <p:cond delay="0"/>
                            </p:stCondLst>
                            <p:childTnLst>
                              <p:par>
                                <p:cTn id="252" presetID="9" presetClass="entr" presetSubtype="0" fill="hold" nodeType="clickEffect">
                                  <p:stCondLst>
                                    <p:cond delay="0"/>
                                  </p:stCondLst>
                                  <p:childTnLst>
                                    <p:set>
                                      <p:cBhvr>
                                        <p:cTn id="253" dur="1" fill="hold">
                                          <p:stCondLst>
                                            <p:cond delay="0"/>
                                          </p:stCondLst>
                                        </p:cTn>
                                        <p:tgtEl>
                                          <p:spTgt spid="64"/>
                                        </p:tgtEl>
                                        <p:attrNameLst>
                                          <p:attrName>style.visibility</p:attrName>
                                        </p:attrNameLst>
                                      </p:cBhvr>
                                      <p:to>
                                        <p:strVal val="visible"/>
                                      </p:to>
                                    </p:set>
                                    <p:animEffect transition="in" filter="dissolve">
                                      <p:cBhvr>
                                        <p:cTn id="254" dur="500"/>
                                        <p:tgtEl>
                                          <p:spTgt spid="64"/>
                                        </p:tgtEl>
                                      </p:cBhvr>
                                    </p:animEffect>
                                  </p:childTnLst>
                                </p:cTn>
                              </p:par>
                            </p:childTnLst>
                          </p:cTn>
                        </p:par>
                      </p:childTnLst>
                    </p:cTn>
                  </p:par>
                  <p:par>
                    <p:cTn id="255" fill="hold">
                      <p:stCondLst>
                        <p:cond delay="indefinite"/>
                      </p:stCondLst>
                      <p:childTnLst>
                        <p:par>
                          <p:cTn id="256" fill="hold">
                            <p:stCondLst>
                              <p:cond delay="0"/>
                            </p:stCondLst>
                            <p:childTnLst>
                              <p:par>
                                <p:cTn id="257" presetID="9" presetClass="entr" presetSubtype="0" fill="hold" nodeType="clickEffect">
                                  <p:stCondLst>
                                    <p:cond delay="0"/>
                                  </p:stCondLst>
                                  <p:childTnLst>
                                    <p:set>
                                      <p:cBhvr>
                                        <p:cTn id="258" dur="1" fill="hold">
                                          <p:stCondLst>
                                            <p:cond delay="0"/>
                                          </p:stCondLst>
                                        </p:cTn>
                                        <p:tgtEl>
                                          <p:spTgt spid="58">
                                            <p:txEl>
                                              <p:pRg st="2" end="2"/>
                                            </p:txEl>
                                          </p:spTgt>
                                        </p:tgtEl>
                                        <p:attrNameLst>
                                          <p:attrName>style.visibility</p:attrName>
                                        </p:attrNameLst>
                                      </p:cBhvr>
                                      <p:to>
                                        <p:strVal val="visible"/>
                                      </p:to>
                                    </p:set>
                                    <p:animEffect transition="in" filter="dissolve">
                                      <p:cBhvr>
                                        <p:cTn id="259" dur="500"/>
                                        <p:tgtEl>
                                          <p:spTgt spid="58">
                                            <p:txEl>
                                              <p:pRg st="2" end="2"/>
                                            </p:txEl>
                                          </p:spTgt>
                                        </p:tgtEl>
                                      </p:cBhvr>
                                    </p:animEffect>
                                  </p:childTnLst>
                                </p:cTn>
                              </p:par>
                            </p:childTnLst>
                          </p:cTn>
                        </p:par>
                      </p:childTnLst>
                    </p:cTn>
                  </p:par>
                  <p:par>
                    <p:cTn id="260" fill="hold">
                      <p:stCondLst>
                        <p:cond delay="indefinite"/>
                      </p:stCondLst>
                      <p:childTnLst>
                        <p:par>
                          <p:cTn id="261" fill="hold">
                            <p:stCondLst>
                              <p:cond delay="0"/>
                            </p:stCondLst>
                            <p:childTnLst>
                              <p:par>
                                <p:cTn id="262" presetID="9" presetClass="entr" presetSubtype="0" fill="hold" nodeType="clickEffect">
                                  <p:stCondLst>
                                    <p:cond delay="0"/>
                                  </p:stCondLst>
                                  <p:childTnLst>
                                    <p:set>
                                      <p:cBhvr>
                                        <p:cTn id="263" dur="1" fill="hold">
                                          <p:stCondLst>
                                            <p:cond delay="0"/>
                                          </p:stCondLst>
                                        </p:cTn>
                                        <p:tgtEl>
                                          <p:spTgt spid="65"/>
                                        </p:tgtEl>
                                        <p:attrNameLst>
                                          <p:attrName>style.visibility</p:attrName>
                                        </p:attrNameLst>
                                      </p:cBhvr>
                                      <p:to>
                                        <p:strVal val="visible"/>
                                      </p:to>
                                    </p:set>
                                    <p:animEffect transition="in" filter="dissolve">
                                      <p:cBhvr>
                                        <p:cTn id="264" dur="500"/>
                                        <p:tgtEl>
                                          <p:spTgt spid="65"/>
                                        </p:tgtEl>
                                      </p:cBhvr>
                                    </p:animEffect>
                                  </p:childTnLst>
                                </p:cTn>
                              </p:par>
                            </p:childTnLst>
                          </p:cTn>
                        </p:par>
                      </p:childTnLst>
                    </p:cTn>
                  </p:par>
                  <p:par>
                    <p:cTn id="265" fill="hold">
                      <p:stCondLst>
                        <p:cond delay="indefinite"/>
                      </p:stCondLst>
                      <p:childTnLst>
                        <p:par>
                          <p:cTn id="266" fill="hold">
                            <p:stCondLst>
                              <p:cond delay="0"/>
                            </p:stCondLst>
                            <p:childTnLst>
                              <p:par>
                                <p:cTn id="267" presetID="9" presetClass="entr" presetSubtype="0" fill="hold" nodeType="clickEffect">
                                  <p:stCondLst>
                                    <p:cond delay="0"/>
                                  </p:stCondLst>
                                  <p:childTnLst>
                                    <p:set>
                                      <p:cBhvr>
                                        <p:cTn id="268" dur="1" fill="hold">
                                          <p:stCondLst>
                                            <p:cond delay="0"/>
                                          </p:stCondLst>
                                        </p:cTn>
                                        <p:tgtEl>
                                          <p:spTgt spid="59">
                                            <p:txEl>
                                              <p:pRg st="2" end="2"/>
                                            </p:txEl>
                                          </p:spTgt>
                                        </p:tgtEl>
                                        <p:attrNameLst>
                                          <p:attrName>style.visibility</p:attrName>
                                        </p:attrNameLst>
                                      </p:cBhvr>
                                      <p:to>
                                        <p:strVal val="visible"/>
                                      </p:to>
                                    </p:set>
                                    <p:animEffect transition="in" filter="dissolve">
                                      <p:cBhvr>
                                        <p:cTn id="269" dur="500"/>
                                        <p:tgtEl>
                                          <p:spTgt spid="59">
                                            <p:txEl>
                                              <p:pRg st="2" end="2"/>
                                            </p:txEl>
                                          </p:spTgt>
                                        </p:tgtEl>
                                      </p:cBhvr>
                                    </p:animEffect>
                                  </p:childTnLst>
                                </p:cTn>
                              </p:par>
                            </p:childTnLst>
                          </p:cTn>
                        </p:par>
                      </p:childTnLst>
                    </p:cTn>
                  </p:par>
                  <p:par>
                    <p:cTn id="270" fill="hold">
                      <p:stCondLst>
                        <p:cond delay="indefinite"/>
                      </p:stCondLst>
                      <p:childTnLst>
                        <p:par>
                          <p:cTn id="271" fill="hold">
                            <p:stCondLst>
                              <p:cond delay="0"/>
                            </p:stCondLst>
                            <p:childTnLst>
                              <p:par>
                                <p:cTn id="272" presetID="7" presetClass="emph" presetSubtype="2" fill="hold" nodeType="clickEffect">
                                  <p:stCondLst>
                                    <p:cond delay="0"/>
                                  </p:stCondLst>
                                  <p:childTnLst>
                                    <p:animClr clrSpc="rgb" dir="cw">
                                      <p:cBhvr>
                                        <p:cTn id="273" dur="2000" fill="hold"/>
                                        <p:tgtEl>
                                          <p:spTgt spid="11"/>
                                        </p:tgtEl>
                                        <p:attrNameLst>
                                          <p:attrName>stroke.color</p:attrName>
                                        </p:attrNameLst>
                                      </p:cBhvr>
                                      <p:to>
                                        <a:schemeClr val="accent2"/>
                                      </p:to>
                                    </p:animClr>
                                    <p:set>
                                      <p:cBhvr>
                                        <p:cTn id="274" dur="2000" fill="hold"/>
                                        <p:tgtEl>
                                          <p:spTgt spid="11"/>
                                        </p:tgtEl>
                                        <p:attrNameLst>
                                          <p:attrName>stroke.on</p:attrName>
                                        </p:attrNameLst>
                                      </p:cBhvr>
                                      <p:to>
                                        <p:strVal val="true"/>
                                      </p:to>
                                    </p:set>
                                  </p:childTnLst>
                                </p:cTn>
                              </p:par>
                            </p:childTnLst>
                          </p:cTn>
                        </p:par>
                      </p:childTnLst>
                    </p:cTn>
                  </p:par>
                  <p:par>
                    <p:cTn id="275" fill="hold">
                      <p:stCondLst>
                        <p:cond delay="indefinite"/>
                      </p:stCondLst>
                      <p:childTnLst>
                        <p:par>
                          <p:cTn id="276" fill="hold">
                            <p:stCondLst>
                              <p:cond delay="0"/>
                            </p:stCondLst>
                            <p:childTnLst>
                              <p:par>
                                <p:cTn id="277" presetID="9" presetClass="entr" presetSubtype="0" fill="hold" nodeType="clickEffect">
                                  <p:stCondLst>
                                    <p:cond delay="0"/>
                                  </p:stCondLst>
                                  <p:childTnLst>
                                    <p:set>
                                      <p:cBhvr>
                                        <p:cTn id="278" dur="1" fill="hold">
                                          <p:stCondLst>
                                            <p:cond delay="0"/>
                                          </p:stCondLst>
                                        </p:cTn>
                                        <p:tgtEl>
                                          <p:spTgt spid="63"/>
                                        </p:tgtEl>
                                        <p:attrNameLst>
                                          <p:attrName>style.visibility</p:attrName>
                                        </p:attrNameLst>
                                      </p:cBhvr>
                                      <p:to>
                                        <p:strVal val="visible"/>
                                      </p:to>
                                    </p:set>
                                    <p:animEffect transition="in" filter="dissolve">
                                      <p:cBhvr>
                                        <p:cTn id="279" dur="500"/>
                                        <p:tgtEl>
                                          <p:spTgt spid="63"/>
                                        </p:tgtEl>
                                      </p:cBhvr>
                                    </p:animEffec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nodeType="clickEffect">
                                  <p:stCondLst>
                                    <p:cond delay="0"/>
                                  </p:stCondLst>
                                  <p:childTnLst>
                                    <p:set>
                                      <p:cBhvr>
                                        <p:cTn id="283" dur="1" fill="hold">
                                          <p:stCondLst>
                                            <p:cond delay="0"/>
                                          </p:stCondLst>
                                        </p:cTn>
                                        <p:tgtEl>
                                          <p:spTgt spid="58">
                                            <p:txEl>
                                              <p:pRg st="3" end="3"/>
                                            </p:txEl>
                                          </p:spTgt>
                                        </p:tgtEl>
                                        <p:attrNameLst>
                                          <p:attrName>style.visibility</p:attrName>
                                        </p:attrNameLst>
                                      </p:cBhvr>
                                      <p:to>
                                        <p:strVal val="visible"/>
                                      </p:to>
                                    </p:set>
                                    <p:animEffect transition="in" filter="dissolve">
                                      <p:cBhvr>
                                        <p:cTn id="284" dur="500"/>
                                        <p:tgtEl>
                                          <p:spTgt spid="58">
                                            <p:txEl>
                                              <p:pRg st="3" end="3"/>
                                            </p:txEl>
                                          </p:spTgt>
                                        </p:tgtEl>
                                      </p:cBhvr>
                                    </p:animEffect>
                                  </p:childTnLst>
                                </p:cTn>
                              </p:par>
                            </p:childTnLst>
                          </p:cTn>
                        </p:par>
                      </p:childTnLst>
                    </p:cTn>
                  </p:par>
                  <p:par>
                    <p:cTn id="285" fill="hold">
                      <p:stCondLst>
                        <p:cond delay="indefinite"/>
                      </p:stCondLst>
                      <p:childTnLst>
                        <p:par>
                          <p:cTn id="286" fill="hold">
                            <p:stCondLst>
                              <p:cond delay="0"/>
                            </p:stCondLst>
                            <p:childTnLst>
                              <p:par>
                                <p:cTn id="287" presetID="9" presetClass="entr" presetSubtype="0" fill="hold" nodeType="clickEffect">
                                  <p:stCondLst>
                                    <p:cond delay="0"/>
                                  </p:stCondLst>
                                  <p:childTnLst>
                                    <p:set>
                                      <p:cBhvr>
                                        <p:cTn id="288" dur="1" fill="hold">
                                          <p:stCondLst>
                                            <p:cond delay="0"/>
                                          </p:stCondLst>
                                        </p:cTn>
                                        <p:tgtEl>
                                          <p:spTgt spid="66"/>
                                        </p:tgtEl>
                                        <p:attrNameLst>
                                          <p:attrName>style.visibility</p:attrName>
                                        </p:attrNameLst>
                                      </p:cBhvr>
                                      <p:to>
                                        <p:strVal val="visible"/>
                                      </p:to>
                                    </p:set>
                                    <p:animEffect transition="in" filter="dissolve">
                                      <p:cBhvr>
                                        <p:cTn id="289" dur="500"/>
                                        <p:tgtEl>
                                          <p:spTgt spid="66"/>
                                        </p:tgtEl>
                                      </p:cBhvr>
                                    </p:animEffect>
                                  </p:childTnLst>
                                </p:cTn>
                              </p:par>
                            </p:childTnLst>
                          </p:cTn>
                        </p:par>
                      </p:childTnLst>
                    </p:cTn>
                  </p:par>
                  <p:par>
                    <p:cTn id="290" fill="hold">
                      <p:stCondLst>
                        <p:cond delay="indefinite"/>
                      </p:stCondLst>
                      <p:childTnLst>
                        <p:par>
                          <p:cTn id="291" fill="hold">
                            <p:stCondLst>
                              <p:cond delay="0"/>
                            </p:stCondLst>
                            <p:childTnLst>
                              <p:par>
                                <p:cTn id="292" presetID="9" presetClass="entr" presetSubtype="0" fill="hold" nodeType="clickEffect">
                                  <p:stCondLst>
                                    <p:cond delay="0"/>
                                  </p:stCondLst>
                                  <p:childTnLst>
                                    <p:set>
                                      <p:cBhvr>
                                        <p:cTn id="293" dur="1" fill="hold">
                                          <p:stCondLst>
                                            <p:cond delay="0"/>
                                          </p:stCondLst>
                                        </p:cTn>
                                        <p:tgtEl>
                                          <p:spTgt spid="59">
                                            <p:txEl>
                                              <p:pRg st="3" end="3"/>
                                            </p:txEl>
                                          </p:spTgt>
                                        </p:tgtEl>
                                        <p:attrNameLst>
                                          <p:attrName>style.visibility</p:attrName>
                                        </p:attrNameLst>
                                      </p:cBhvr>
                                      <p:to>
                                        <p:strVal val="visible"/>
                                      </p:to>
                                    </p:set>
                                    <p:animEffect transition="in" filter="dissolve">
                                      <p:cBhvr>
                                        <p:cTn id="294" dur="500"/>
                                        <p:tgtEl>
                                          <p:spTgt spid="59">
                                            <p:txEl>
                                              <p:pRg st="3" end="3"/>
                                            </p:txEl>
                                          </p:spTgt>
                                        </p:tgtEl>
                                      </p:cBhvr>
                                    </p:animEffect>
                                  </p:childTnLst>
                                </p:cTn>
                              </p:par>
                            </p:childTnLst>
                          </p:cTn>
                        </p:par>
                      </p:childTnLst>
                    </p:cTn>
                  </p:par>
                  <p:par>
                    <p:cTn id="295" fill="hold">
                      <p:stCondLst>
                        <p:cond delay="indefinite"/>
                      </p:stCondLst>
                      <p:childTnLst>
                        <p:par>
                          <p:cTn id="296" fill="hold">
                            <p:stCondLst>
                              <p:cond delay="0"/>
                            </p:stCondLst>
                            <p:childTnLst>
                              <p:par>
                                <p:cTn id="297" presetID="7" presetClass="emph" presetSubtype="2" fill="hold" nodeType="clickEffect">
                                  <p:stCondLst>
                                    <p:cond delay="0"/>
                                  </p:stCondLst>
                                  <p:childTnLst>
                                    <p:animClr clrSpc="rgb" dir="cw">
                                      <p:cBhvr>
                                        <p:cTn id="298" dur="2000" fill="hold"/>
                                        <p:tgtEl>
                                          <p:spTgt spid="13"/>
                                        </p:tgtEl>
                                        <p:attrNameLst>
                                          <p:attrName>stroke.color</p:attrName>
                                        </p:attrNameLst>
                                      </p:cBhvr>
                                      <p:to>
                                        <a:schemeClr val="accent2"/>
                                      </p:to>
                                    </p:animClr>
                                    <p:set>
                                      <p:cBhvr>
                                        <p:cTn id="299" dur="2000" fill="hold"/>
                                        <p:tgtEl>
                                          <p:spTgt spid="13"/>
                                        </p:tgtEl>
                                        <p:attrNameLst>
                                          <p:attrName>stroke.on</p:attrName>
                                        </p:attrNameLst>
                                      </p:cBhvr>
                                      <p:to>
                                        <p:strVal val="true"/>
                                      </p:to>
                                    </p:set>
                                  </p:childTnLst>
                                </p:cTn>
                              </p:par>
                            </p:childTnLst>
                          </p:cTn>
                        </p:par>
                      </p:childTnLst>
                    </p:cTn>
                  </p:par>
                  <p:par>
                    <p:cTn id="300" fill="hold">
                      <p:stCondLst>
                        <p:cond delay="indefinite"/>
                      </p:stCondLst>
                      <p:childTnLst>
                        <p:par>
                          <p:cTn id="301" fill="hold">
                            <p:stCondLst>
                              <p:cond delay="0"/>
                            </p:stCondLst>
                            <p:childTnLst>
                              <p:par>
                                <p:cTn id="302" presetID="7" presetClass="emph" presetSubtype="2" fill="hold" nodeType="clickEffect">
                                  <p:stCondLst>
                                    <p:cond delay="0"/>
                                  </p:stCondLst>
                                  <p:childTnLst>
                                    <p:animClr clrSpc="rgb" dir="cw">
                                      <p:cBhvr>
                                        <p:cTn id="303" dur="2000" fill="hold"/>
                                        <p:tgtEl>
                                          <p:spTgt spid="29"/>
                                        </p:tgtEl>
                                        <p:attrNameLst>
                                          <p:attrName>stroke.color</p:attrName>
                                        </p:attrNameLst>
                                      </p:cBhvr>
                                      <p:to>
                                        <a:schemeClr val="accent2"/>
                                      </p:to>
                                    </p:animClr>
                                    <p:set>
                                      <p:cBhvr>
                                        <p:cTn id="304" dur="2000" fill="hold"/>
                                        <p:tgtEl>
                                          <p:spTgt spid="29"/>
                                        </p:tgtEl>
                                        <p:attrNameLst>
                                          <p:attrName>stroke.on</p:attrName>
                                        </p:attrNameLst>
                                      </p:cBhvr>
                                      <p:to>
                                        <p:strVal val="true"/>
                                      </p:to>
                                    </p:set>
                                  </p:childTnLst>
                                </p:cTn>
                              </p:par>
                            </p:childTnLst>
                          </p:cTn>
                        </p:par>
                      </p:childTnLst>
                    </p:cTn>
                  </p:par>
                  <p:par>
                    <p:cTn id="305" fill="hold">
                      <p:stCondLst>
                        <p:cond delay="indefinite"/>
                      </p:stCondLst>
                      <p:childTnLst>
                        <p:par>
                          <p:cTn id="306" fill="hold">
                            <p:stCondLst>
                              <p:cond delay="0"/>
                            </p:stCondLst>
                            <p:childTnLst>
                              <p:par>
                                <p:cTn id="307" presetID="7" presetClass="emph" presetSubtype="2" fill="hold" nodeType="clickEffect">
                                  <p:stCondLst>
                                    <p:cond delay="0"/>
                                  </p:stCondLst>
                                  <p:childTnLst>
                                    <p:animClr clrSpc="rgb" dir="cw">
                                      <p:cBhvr>
                                        <p:cTn id="308" dur="2000" fill="hold"/>
                                        <p:tgtEl>
                                          <p:spTgt spid="30"/>
                                        </p:tgtEl>
                                        <p:attrNameLst>
                                          <p:attrName>stroke.color</p:attrName>
                                        </p:attrNameLst>
                                      </p:cBhvr>
                                      <p:to>
                                        <a:schemeClr val="accent2"/>
                                      </p:to>
                                    </p:animClr>
                                    <p:set>
                                      <p:cBhvr>
                                        <p:cTn id="309" dur="2000" fill="hold"/>
                                        <p:tgtEl>
                                          <p:spTgt spid="30"/>
                                        </p:tgtEl>
                                        <p:attrNameLst>
                                          <p:attrName>stroke.on</p:attrName>
                                        </p:attrNameLst>
                                      </p:cBhvr>
                                      <p:to>
                                        <p:strVal val="true"/>
                                      </p:to>
                                    </p:set>
                                  </p:childTnLst>
                                </p:cTn>
                              </p:par>
                            </p:childTnLst>
                          </p:cTn>
                        </p:par>
                      </p:childTnLst>
                    </p:cTn>
                  </p:par>
                  <p:par>
                    <p:cTn id="310" fill="hold">
                      <p:stCondLst>
                        <p:cond delay="indefinite"/>
                      </p:stCondLst>
                      <p:childTnLst>
                        <p:par>
                          <p:cTn id="311" fill="hold">
                            <p:stCondLst>
                              <p:cond delay="0"/>
                            </p:stCondLst>
                            <p:childTnLst>
                              <p:par>
                                <p:cTn id="312" presetID="9" presetClass="entr" presetSubtype="0" fill="hold" nodeType="clickEffect">
                                  <p:stCondLst>
                                    <p:cond delay="0"/>
                                  </p:stCondLst>
                                  <p:childTnLst>
                                    <p:set>
                                      <p:cBhvr>
                                        <p:cTn id="313" dur="1" fill="hold">
                                          <p:stCondLst>
                                            <p:cond delay="0"/>
                                          </p:stCondLst>
                                        </p:cTn>
                                        <p:tgtEl>
                                          <p:spTgt spid="73"/>
                                        </p:tgtEl>
                                        <p:attrNameLst>
                                          <p:attrName>style.visibility</p:attrName>
                                        </p:attrNameLst>
                                      </p:cBhvr>
                                      <p:to>
                                        <p:strVal val="visible"/>
                                      </p:to>
                                    </p:set>
                                    <p:animEffect transition="in" filter="dissolve">
                                      <p:cBhvr>
                                        <p:cTn id="314" dur="500"/>
                                        <p:tgtEl>
                                          <p:spTgt spid="73"/>
                                        </p:tgtEl>
                                      </p:cBhvr>
                                    </p:animEffect>
                                  </p:childTnLst>
                                </p:cTn>
                              </p:par>
                            </p:childTnLst>
                          </p:cTn>
                        </p:par>
                      </p:childTnLst>
                    </p:cTn>
                  </p:par>
                  <p:par>
                    <p:cTn id="315" fill="hold">
                      <p:stCondLst>
                        <p:cond delay="indefinite"/>
                      </p:stCondLst>
                      <p:childTnLst>
                        <p:par>
                          <p:cTn id="316" fill="hold">
                            <p:stCondLst>
                              <p:cond delay="0"/>
                            </p:stCondLst>
                            <p:childTnLst>
                              <p:par>
                                <p:cTn id="317" presetID="9" presetClass="entr" presetSubtype="0" fill="hold" nodeType="clickEffect">
                                  <p:stCondLst>
                                    <p:cond delay="0"/>
                                  </p:stCondLst>
                                  <p:childTnLst>
                                    <p:set>
                                      <p:cBhvr>
                                        <p:cTn id="318" dur="1" fill="hold">
                                          <p:stCondLst>
                                            <p:cond delay="0"/>
                                          </p:stCondLst>
                                        </p:cTn>
                                        <p:tgtEl>
                                          <p:spTgt spid="58">
                                            <p:txEl>
                                              <p:pRg st="6" end="6"/>
                                            </p:txEl>
                                          </p:spTgt>
                                        </p:tgtEl>
                                        <p:attrNameLst>
                                          <p:attrName>style.visibility</p:attrName>
                                        </p:attrNameLst>
                                      </p:cBhvr>
                                      <p:to>
                                        <p:strVal val="visible"/>
                                      </p:to>
                                    </p:set>
                                    <p:animEffect transition="in" filter="dissolve">
                                      <p:cBhvr>
                                        <p:cTn id="319" dur="500"/>
                                        <p:tgtEl>
                                          <p:spTgt spid="58">
                                            <p:txEl>
                                              <p:pRg st="6" end="6"/>
                                            </p:txEl>
                                          </p:spTgt>
                                        </p:tgtEl>
                                      </p:cBhvr>
                                    </p:animEffect>
                                  </p:childTnLst>
                                </p:cTn>
                              </p:par>
                            </p:childTnLst>
                          </p:cTn>
                        </p:par>
                      </p:childTnLst>
                    </p:cTn>
                  </p:par>
                  <p:par>
                    <p:cTn id="320" fill="hold">
                      <p:stCondLst>
                        <p:cond delay="indefinite"/>
                      </p:stCondLst>
                      <p:childTnLst>
                        <p:par>
                          <p:cTn id="321" fill="hold">
                            <p:stCondLst>
                              <p:cond delay="0"/>
                            </p:stCondLst>
                            <p:childTnLst>
                              <p:par>
                                <p:cTn id="322" presetID="9" presetClass="entr" presetSubtype="0" fill="hold" nodeType="clickEffect">
                                  <p:stCondLst>
                                    <p:cond delay="0"/>
                                  </p:stCondLst>
                                  <p:childTnLst>
                                    <p:set>
                                      <p:cBhvr>
                                        <p:cTn id="323" dur="1" fill="hold">
                                          <p:stCondLst>
                                            <p:cond delay="0"/>
                                          </p:stCondLst>
                                        </p:cTn>
                                        <p:tgtEl>
                                          <p:spTgt spid="75"/>
                                        </p:tgtEl>
                                        <p:attrNameLst>
                                          <p:attrName>style.visibility</p:attrName>
                                        </p:attrNameLst>
                                      </p:cBhvr>
                                      <p:to>
                                        <p:strVal val="visible"/>
                                      </p:to>
                                    </p:set>
                                    <p:animEffect transition="in" filter="dissolve">
                                      <p:cBhvr>
                                        <p:cTn id="324" dur="500"/>
                                        <p:tgtEl>
                                          <p:spTgt spid="75"/>
                                        </p:tgtEl>
                                      </p:cBhvr>
                                    </p:animEffect>
                                  </p:childTnLst>
                                </p:cTn>
                              </p:par>
                            </p:childTnLst>
                          </p:cTn>
                        </p:par>
                      </p:childTnLst>
                    </p:cTn>
                  </p:par>
                  <p:par>
                    <p:cTn id="325" fill="hold">
                      <p:stCondLst>
                        <p:cond delay="indefinite"/>
                      </p:stCondLst>
                      <p:childTnLst>
                        <p:par>
                          <p:cTn id="326" fill="hold">
                            <p:stCondLst>
                              <p:cond delay="0"/>
                            </p:stCondLst>
                            <p:childTnLst>
                              <p:par>
                                <p:cTn id="327" presetID="9" presetClass="entr" presetSubtype="0" fill="hold" nodeType="clickEffect">
                                  <p:stCondLst>
                                    <p:cond delay="0"/>
                                  </p:stCondLst>
                                  <p:childTnLst>
                                    <p:set>
                                      <p:cBhvr>
                                        <p:cTn id="328" dur="1" fill="hold">
                                          <p:stCondLst>
                                            <p:cond delay="0"/>
                                          </p:stCondLst>
                                        </p:cTn>
                                        <p:tgtEl>
                                          <p:spTgt spid="59">
                                            <p:txEl>
                                              <p:pRg st="6" end="6"/>
                                            </p:txEl>
                                          </p:spTgt>
                                        </p:tgtEl>
                                        <p:attrNameLst>
                                          <p:attrName>style.visibility</p:attrName>
                                        </p:attrNameLst>
                                      </p:cBhvr>
                                      <p:to>
                                        <p:strVal val="visible"/>
                                      </p:to>
                                    </p:set>
                                    <p:animEffect transition="in" filter="dissolve">
                                      <p:cBhvr>
                                        <p:cTn id="329" dur="500"/>
                                        <p:tgtEl>
                                          <p:spTgt spid="59">
                                            <p:txEl>
                                              <p:pRg st="6" end="6"/>
                                            </p:txEl>
                                          </p:spTgt>
                                        </p:tgtEl>
                                      </p:cBhvr>
                                    </p:animEffect>
                                  </p:childTnLst>
                                </p:cTn>
                              </p:par>
                            </p:childTnLst>
                          </p:cTn>
                        </p:par>
                      </p:childTnLst>
                    </p:cTn>
                  </p:par>
                  <p:par>
                    <p:cTn id="330" fill="hold">
                      <p:stCondLst>
                        <p:cond delay="indefinite"/>
                      </p:stCondLst>
                      <p:childTnLst>
                        <p:par>
                          <p:cTn id="331" fill="hold">
                            <p:stCondLst>
                              <p:cond delay="0"/>
                            </p:stCondLst>
                            <p:childTnLst>
                              <p:par>
                                <p:cTn id="332" presetID="7" presetClass="emph" presetSubtype="2" fill="hold" nodeType="clickEffect">
                                  <p:stCondLst>
                                    <p:cond delay="0"/>
                                  </p:stCondLst>
                                  <p:childTnLst>
                                    <p:animClr clrSpc="rgb" dir="cw">
                                      <p:cBhvr>
                                        <p:cTn id="333" dur="2000" fill="hold"/>
                                        <p:tgtEl>
                                          <p:spTgt spid="9"/>
                                        </p:tgtEl>
                                        <p:attrNameLst>
                                          <p:attrName>stroke.color</p:attrName>
                                        </p:attrNameLst>
                                      </p:cBhvr>
                                      <p:to>
                                        <a:schemeClr val="accent2"/>
                                      </p:to>
                                    </p:animClr>
                                    <p:set>
                                      <p:cBhvr>
                                        <p:cTn id="334" dur="2000" fill="hold"/>
                                        <p:tgtEl>
                                          <p:spTgt spid="9"/>
                                        </p:tgtEl>
                                        <p:attrNameLst>
                                          <p:attrName>stroke.on</p:attrName>
                                        </p:attrNameLst>
                                      </p:cBhvr>
                                      <p:to>
                                        <p:strVal val="true"/>
                                      </p:to>
                                    </p:set>
                                  </p:childTnLst>
                                </p:cTn>
                              </p:par>
                            </p:childTnLst>
                          </p:cTn>
                        </p:par>
                      </p:childTnLst>
                    </p:cTn>
                  </p:par>
                  <p:par>
                    <p:cTn id="335" fill="hold">
                      <p:stCondLst>
                        <p:cond delay="indefinite"/>
                      </p:stCondLst>
                      <p:childTnLst>
                        <p:par>
                          <p:cTn id="336" fill="hold">
                            <p:stCondLst>
                              <p:cond delay="0"/>
                            </p:stCondLst>
                            <p:childTnLst>
                              <p:par>
                                <p:cTn id="337" presetID="7" presetClass="emph" presetSubtype="2" fill="hold" nodeType="clickEffect">
                                  <p:stCondLst>
                                    <p:cond delay="0"/>
                                  </p:stCondLst>
                                  <p:childTnLst>
                                    <p:animClr clrSpc="rgb" dir="cw">
                                      <p:cBhvr>
                                        <p:cTn id="338" dur="2000" fill="hold"/>
                                        <p:tgtEl>
                                          <p:spTgt spid="18"/>
                                        </p:tgtEl>
                                        <p:attrNameLst>
                                          <p:attrName>stroke.color</p:attrName>
                                        </p:attrNameLst>
                                      </p:cBhvr>
                                      <p:to>
                                        <a:schemeClr val="accent2"/>
                                      </p:to>
                                    </p:animClr>
                                    <p:set>
                                      <p:cBhvr>
                                        <p:cTn id="339" dur="2000" fill="hold"/>
                                        <p:tgtEl>
                                          <p:spTgt spid="18"/>
                                        </p:tgtEl>
                                        <p:attrNameLst>
                                          <p:attrName>stroke.on</p:attrName>
                                        </p:attrNameLst>
                                      </p:cBhvr>
                                      <p:to>
                                        <p:strVal val="true"/>
                                      </p:to>
                                    </p:set>
                                  </p:childTnLst>
                                </p:cTn>
                              </p:par>
                            </p:childTnLst>
                          </p:cTn>
                        </p:par>
                      </p:childTnLst>
                    </p:cTn>
                  </p:par>
                  <p:par>
                    <p:cTn id="340" fill="hold">
                      <p:stCondLst>
                        <p:cond delay="indefinite"/>
                      </p:stCondLst>
                      <p:childTnLst>
                        <p:par>
                          <p:cTn id="341" fill="hold">
                            <p:stCondLst>
                              <p:cond delay="0"/>
                            </p:stCondLst>
                            <p:childTnLst>
                              <p:par>
                                <p:cTn id="342" presetID="9" presetClass="entr" presetSubtype="0" fill="hold" nodeType="clickEffect">
                                  <p:stCondLst>
                                    <p:cond delay="0"/>
                                  </p:stCondLst>
                                  <p:childTnLst>
                                    <p:set>
                                      <p:cBhvr>
                                        <p:cTn id="343" dur="1" fill="hold">
                                          <p:stCondLst>
                                            <p:cond delay="0"/>
                                          </p:stCondLst>
                                        </p:cTn>
                                        <p:tgtEl>
                                          <p:spTgt spid="68"/>
                                        </p:tgtEl>
                                        <p:attrNameLst>
                                          <p:attrName>style.visibility</p:attrName>
                                        </p:attrNameLst>
                                      </p:cBhvr>
                                      <p:to>
                                        <p:strVal val="visible"/>
                                      </p:to>
                                    </p:set>
                                    <p:animEffect transition="in" filter="dissolve">
                                      <p:cBhvr>
                                        <p:cTn id="344" dur="500"/>
                                        <p:tgtEl>
                                          <p:spTgt spid="68"/>
                                        </p:tgtEl>
                                      </p:cBhvr>
                                    </p:animEffect>
                                  </p:childTnLst>
                                </p:cTn>
                              </p:par>
                            </p:childTnLst>
                          </p:cTn>
                        </p:par>
                      </p:childTnLst>
                    </p:cTn>
                  </p:par>
                  <p:par>
                    <p:cTn id="345" fill="hold">
                      <p:stCondLst>
                        <p:cond delay="indefinite"/>
                      </p:stCondLst>
                      <p:childTnLst>
                        <p:par>
                          <p:cTn id="346" fill="hold">
                            <p:stCondLst>
                              <p:cond delay="0"/>
                            </p:stCondLst>
                            <p:childTnLst>
                              <p:par>
                                <p:cTn id="347" presetID="9" presetClass="entr" presetSubtype="0" fill="hold" nodeType="clickEffect">
                                  <p:stCondLst>
                                    <p:cond delay="0"/>
                                  </p:stCondLst>
                                  <p:childTnLst>
                                    <p:set>
                                      <p:cBhvr>
                                        <p:cTn id="348" dur="1" fill="hold">
                                          <p:stCondLst>
                                            <p:cond delay="0"/>
                                          </p:stCondLst>
                                        </p:cTn>
                                        <p:tgtEl>
                                          <p:spTgt spid="58">
                                            <p:txEl>
                                              <p:pRg st="5" end="5"/>
                                            </p:txEl>
                                          </p:spTgt>
                                        </p:tgtEl>
                                        <p:attrNameLst>
                                          <p:attrName>style.visibility</p:attrName>
                                        </p:attrNameLst>
                                      </p:cBhvr>
                                      <p:to>
                                        <p:strVal val="visible"/>
                                      </p:to>
                                    </p:set>
                                    <p:animEffect transition="in" filter="dissolve">
                                      <p:cBhvr>
                                        <p:cTn id="349" dur="500"/>
                                        <p:tgtEl>
                                          <p:spTgt spid="58">
                                            <p:txEl>
                                              <p:pRg st="5" end="5"/>
                                            </p:txEl>
                                          </p:spTgt>
                                        </p:tgtEl>
                                      </p:cBhvr>
                                    </p:animEffect>
                                  </p:childTnLst>
                                </p:cTn>
                              </p:par>
                            </p:childTnLst>
                          </p:cTn>
                        </p:par>
                      </p:childTnLst>
                    </p:cTn>
                  </p:par>
                  <p:par>
                    <p:cTn id="350" fill="hold">
                      <p:stCondLst>
                        <p:cond delay="indefinite"/>
                      </p:stCondLst>
                      <p:childTnLst>
                        <p:par>
                          <p:cTn id="351" fill="hold">
                            <p:stCondLst>
                              <p:cond delay="0"/>
                            </p:stCondLst>
                            <p:childTnLst>
                              <p:par>
                                <p:cTn id="352" presetID="9" presetClass="entr" presetSubtype="0" fill="hold" nodeType="clickEffect">
                                  <p:stCondLst>
                                    <p:cond delay="0"/>
                                  </p:stCondLst>
                                  <p:childTnLst>
                                    <p:set>
                                      <p:cBhvr>
                                        <p:cTn id="353" dur="1" fill="hold">
                                          <p:stCondLst>
                                            <p:cond delay="0"/>
                                          </p:stCondLst>
                                        </p:cTn>
                                        <p:tgtEl>
                                          <p:spTgt spid="70"/>
                                        </p:tgtEl>
                                        <p:attrNameLst>
                                          <p:attrName>style.visibility</p:attrName>
                                        </p:attrNameLst>
                                      </p:cBhvr>
                                      <p:to>
                                        <p:strVal val="visible"/>
                                      </p:to>
                                    </p:set>
                                    <p:animEffect transition="in" filter="dissolve">
                                      <p:cBhvr>
                                        <p:cTn id="354" dur="500"/>
                                        <p:tgtEl>
                                          <p:spTgt spid="70"/>
                                        </p:tgtEl>
                                      </p:cBhvr>
                                    </p:animEffect>
                                  </p:childTnLst>
                                </p:cTn>
                              </p:par>
                            </p:childTnLst>
                          </p:cTn>
                        </p:par>
                      </p:childTnLst>
                    </p:cTn>
                  </p:par>
                  <p:par>
                    <p:cTn id="355" fill="hold">
                      <p:stCondLst>
                        <p:cond delay="indefinite"/>
                      </p:stCondLst>
                      <p:childTnLst>
                        <p:par>
                          <p:cTn id="356" fill="hold">
                            <p:stCondLst>
                              <p:cond delay="0"/>
                            </p:stCondLst>
                            <p:childTnLst>
                              <p:par>
                                <p:cTn id="357" presetID="9" presetClass="entr" presetSubtype="0" fill="hold" nodeType="clickEffect">
                                  <p:stCondLst>
                                    <p:cond delay="0"/>
                                  </p:stCondLst>
                                  <p:childTnLst>
                                    <p:set>
                                      <p:cBhvr>
                                        <p:cTn id="358" dur="1" fill="hold">
                                          <p:stCondLst>
                                            <p:cond delay="0"/>
                                          </p:stCondLst>
                                        </p:cTn>
                                        <p:tgtEl>
                                          <p:spTgt spid="59">
                                            <p:txEl>
                                              <p:pRg st="5" end="5"/>
                                            </p:txEl>
                                          </p:spTgt>
                                        </p:tgtEl>
                                        <p:attrNameLst>
                                          <p:attrName>style.visibility</p:attrName>
                                        </p:attrNameLst>
                                      </p:cBhvr>
                                      <p:to>
                                        <p:strVal val="visible"/>
                                      </p:to>
                                    </p:set>
                                    <p:animEffect transition="in" filter="dissolve">
                                      <p:cBhvr>
                                        <p:cTn id="359" dur="500"/>
                                        <p:tgtEl>
                                          <p:spTgt spid="59">
                                            <p:txEl>
                                              <p:pRg st="5" end="5"/>
                                            </p:txEl>
                                          </p:spTgt>
                                        </p:tgtEl>
                                      </p:cBhvr>
                                    </p:animEffect>
                                  </p:childTnLst>
                                </p:cTn>
                              </p:par>
                            </p:childTnLst>
                          </p:cTn>
                        </p:par>
                      </p:childTnLst>
                    </p:cTn>
                  </p:par>
                  <p:par>
                    <p:cTn id="360" fill="hold">
                      <p:stCondLst>
                        <p:cond delay="indefinite"/>
                      </p:stCondLst>
                      <p:childTnLst>
                        <p:par>
                          <p:cTn id="361" fill="hold">
                            <p:stCondLst>
                              <p:cond delay="0"/>
                            </p:stCondLst>
                            <p:childTnLst>
                              <p:par>
                                <p:cTn id="362" presetID="7" presetClass="emph" presetSubtype="2" fill="hold" nodeType="clickEffect">
                                  <p:stCondLst>
                                    <p:cond delay="0"/>
                                  </p:stCondLst>
                                  <p:childTnLst>
                                    <p:animClr clrSpc="rgb" dir="cw">
                                      <p:cBhvr>
                                        <p:cTn id="363" dur="2000" fill="hold"/>
                                        <p:tgtEl>
                                          <p:spTgt spid="16"/>
                                        </p:tgtEl>
                                        <p:attrNameLst>
                                          <p:attrName>stroke.color</p:attrName>
                                        </p:attrNameLst>
                                      </p:cBhvr>
                                      <p:to>
                                        <a:schemeClr val="accent2"/>
                                      </p:to>
                                    </p:animClr>
                                    <p:set>
                                      <p:cBhvr>
                                        <p:cTn id="364" dur="2000" fill="hold"/>
                                        <p:tgtEl>
                                          <p:spTgt spid="16"/>
                                        </p:tgtEl>
                                        <p:attrNameLst>
                                          <p:attrName>stroke.on</p:attrName>
                                        </p:attrNameLst>
                                      </p:cBhvr>
                                      <p:to>
                                        <p:strVal val="true"/>
                                      </p:to>
                                    </p:set>
                                  </p:childTnLst>
                                </p:cTn>
                              </p:par>
                            </p:childTnLst>
                          </p:cTn>
                        </p:par>
                      </p:childTnLst>
                    </p:cTn>
                  </p:par>
                  <p:par>
                    <p:cTn id="365" fill="hold">
                      <p:stCondLst>
                        <p:cond delay="indefinite"/>
                      </p:stCondLst>
                      <p:childTnLst>
                        <p:par>
                          <p:cTn id="366" fill="hold">
                            <p:stCondLst>
                              <p:cond delay="0"/>
                            </p:stCondLst>
                            <p:childTnLst>
                              <p:par>
                                <p:cTn id="367" presetID="7" presetClass="emph" presetSubtype="2" fill="hold" nodeType="clickEffect">
                                  <p:stCondLst>
                                    <p:cond delay="0"/>
                                  </p:stCondLst>
                                  <p:childTnLst>
                                    <p:animClr clrSpc="rgb" dir="cw">
                                      <p:cBhvr>
                                        <p:cTn id="368" dur="2000" fill="hold"/>
                                        <p:tgtEl>
                                          <p:spTgt spid="15"/>
                                        </p:tgtEl>
                                        <p:attrNameLst>
                                          <p:attrName>stroke.color</p:attrName>
                                        </p:attrNameLst>
                                      </p:cBhvr>
                                      <p:to>
                                        <a:schemeClr val="accent2"/>
                                      </p:to>
                                    </p:animClr>
                                    <p:set>
                                      <p:cBhvr>
                                        <p:cTn id="369" dur="2000" fill="hold"/>
                                        <p:tgtEl>
                                          <p:spTgt spid="15"/>
                                        </p:tgtEl>
                                        <p:attrNameLst>
                                          <p:attrName>stroke.on</p:attrName>
                                        </p:attrNameLst>
                                      </p:cBhvr>
                                      <p:to>
                                        <p:strVal val="true"/>
                                      </p:to>
                                    </p:set>
                                  </p:childTnLst>
                                </p:cTn>
                              </p:par>
                            </p:childTnLst>
                          </p:cTn>
                        </p:par>
                      </p:childTnLst>
                    </p:cTn>
                  </p:par>
                  <p:par>
                    <p:cTn id="370" fill="hold">
                      <p:stCondLst>
                        <p:cond delay="indefinite"/>
                      </p:stCondLst>
                      <p:childTnLst>
                        <p:par>
                          <p:cTn id="371" fill="hold">
                            <p:stCondLst>
                              <p:cond delay="0"/>
                            </p:stCondLst>
                            <p:childTnLst>
                              <p:par>
                                <p:cTn id="372" presetID="7" presetClass="emph" presetSubtype="2" fill="hold" nodeType="clickEffect">
                                  <p:stCondLst>
                                    <p:cond delay="0"/>
                                  </p:stCondLst>
                                  <p:childTnLst>
                                    <p:animClr clrSpc="rgb" dir="cw">
                                      <p:cBhvr>
                                        <p:cTn id="373" dur="2000" fill="hold"/>
                                        <p:tgtEl>
                                          <p:spTgt spid="10"/>
                                        </p:tgtEl>
                                        <p:attrNameLst>
                                          <p:attrName>stroke.color</p:attrName>
                                        </p:attrNameLst>
                                      </p:cBhvr>
                                      <p:to>
                                        <a:schemeClr val="accent2"/>
                                      </p:to>
                                    </p:animClr>
                                    <p:set>
                                      <p:cBhvr>
                                        <p:cTn id="374" dur="2000" fill="hold"/>
                                        <p:tgtEl>
                                          <p:spTgt spid="10"/>
                                        </p:tgtEl>
                                        <p:attrNameLst>
                                          <p:attrName>stroke.on</p:attrName>
                                        </p:attrNameLst>
                                      </p:cBhvr>
                                      <p:to>
                                        <p:strVal val="true"/>
                                      </p:to>
                                    </p:set>
                                  </p:childTnLst>
                                </p:cTn>
                              </p:par>
                            </p:childTnLst>
                          </p:cTn>
                        </p:par>
                      </p:childTnLst>
                    </p:cTn>
                  </p:par>
                  <p:par>
                    <p:cTn id="375" fill="hold">
                      <p:stCondLst>
                        <p:cond delay="indefinite"/>
                      </p:stCondLst>
                      <p:childTnLst>
                        <p:par>
                          <p:cTn id="376" fill="hold">
                            <p:stCondLst>
                              <p:cond delay="0"/>
                            </p:stCondLst>
                            <p:childTnLst>
                              <p:par>
                                <p:cTn id="377" presetID="9" presetClass="entr" presetSubtype="0" fill="hold" nodeType="clickEffect">
                                  <p:stCondLst>
                                    <p:cond delay="0"/>
                                  </p:stCondLst>
                                  <p:childTnLst>
                                    <p:set>
                                      <p:cBhvr>
                                        <p:cTn id="378" dur="1" fill="hold">
                                          <p:stCondLst>
                                            <p:cond delay="0"/>
                                          </p:stCondLst>
                                        </p:cTn>
                                        <p:tgtEl>
                                          <p:spTgt spid="69"/>
                                        </p:tgtEl>
                                        <p:attrNameLst>
                                          <p:attrName>style.visibility</p:attrName>
                                        </p:attrNameLst>
                                      </p:cBhvr>
                                      <p:to>
                                        <p:strVal val="visible"/>
                                      </p:to>
                                    </p:set>
                                    <p:animEffect transition="in" filter="dissolve">
                                      <p:cBhvr>
                                        <p:cTn id="379" dur="500"/>
                                        <p:tgtEl>
                                          <p:spTgt spid="69"/>
                                        </p:tgtEl>
                                      </p:cBhvr>
                                    </p:animEffect>
                                  </p:childTnLst>
                                </p:cTn>
                              </p:par>
                            </p:childTnLst>
                          </p:cTn>
                        </p:par>
                      </p:childTnLst>
                    </p:cTn>
                  </p:par>
                  <p:par>
                    <p:cTn id="380" fill="hold">
                      <p:stCondLst>
                        <p:cond delay="indefinite"/>
                      </p:stCondLst>
                      <p:childTnLst>
                        <p:par>
                          <p:cTn id="381" fill="hold">
                            <p:stCondLst>
                              <p:cond delay="0"/>
                            </p:stCondLst>
                            <p:childTnLst>
                              <p:par>
                                <p:cTn id="382" presetID="9" presetClass="entr" presetSubtype="0" fill="hold" nodeType="clickEffect">
                                  <p:stCondLst>
                                    <p:cond delay="0"/>
                                  </p:stCondLst>
                                  <p:childTnLst>
                                    <p:set>
                                      <p:cBhvr>
                                        <p:cTn id="383" dur="1" fill="hold">
                                          <p:stCondLst>
                                            <p:cond delay="0"/>
                                          </p:stCondLst>
                                        </p:cTn>
                                        <p:tgtEl>
                                          <p:spTgt spid="67">
                                            <p:txEl>
                                              <p:pRg st="2" end="2"/>
                                            </p:txEl>
                                          </p:spTgt>
                                        </p:tgtEl>
                                        <p:attrNameLst>
                                          <p:attrName>style.visibility</p:attrName>
                                        </p:attrNameLst>
                                      </p:cBhvr>
                                      <p:to>
                                        <p:strVal val="visible"/>
                                      </p:to>
                                    </p:set>
                                    <p:animEffect transition="in" filter="dissolve">
                                      <p:cBhvr>
                                        <p:cTn id="384" dur="500"/>
                                        <p:tgtEl>
                                          <p:spTgt spid="67">
                                            <p:txEl>
                                              <p:pRg st="2" end="2"/>
                                            </p:txEl>
                                          </p:spTgt>
                                        </p:tgtEl>
                                      </p:cBhvr>
                                    </p:animEffect>
                                  </p:childTnLst>
                                </p:cTn>
                              </p:par>
                            </p:childTnLst>
                          </p:cTn>
                        </p:par>
                      </p:childTnLst>
                    </p:cTn>
                  </p:par>
                  <p:par>
                    <p:cTn id="385" fill="hold">
                      <p:stCondLst>
                        <p:cond delay="indefinite"/>
                      </p:stCondLst>
                      <p:childTnLst>
                        <p:par>
                          <p:cTn id="386" fill="hold">
                            <p:stCondLst>
                              <p:cond delay="0"/>
                            </p:stCondLst>
                            <p:childTnLst>
                              <p:par>
                                <p:cTn id="387" presetID="9" presetClass="entr" presetSubtype="0" fill="hold" nodeType="clickEffect">
                                  <p:stCondLst>
                                    <p:cond delay="0"/>
                                  </p:stCondLst>
                                  <p:childTnLst>
                                    <p:set>
                                      <p:cBhvr>
                                        <p:cTn id="388" dur="1" fill="hold">
                                          <p:stCondLst>
                                            <p:cond delay="0"/>
                                          </p:stCondLst>
                                        </p:cTn>
                                        <p:tgtEl>
                                          <p:spTgt spid="71"/>
                                        </p:tgtEl>
                                        <p:attrNameLst>
                                          <p:attrName>style.visibility</p:attrName>
                                        </p:attrNameLst>
                                      </p:cBhvr>
                                      <p:to>
                                        <p:strVal val="visible"/>
                                      </p:to>
                                    </p:set>
                                    <p:animEffect transition="in" filter="dissolve">
                                      <p:cBhvr>
                                        <p:cTn id="389" dur="500"/>
                                        <p:tgtEl>
                                          <p:spTgt spid="71"/>
                                        </p:tgtEl>
                                      </p:cBhvr>
                                    </p:animEffect>
                                  </p:childTnLst>
                                </p:cTn>
                              </p:par>
                            </p:childTnLst>
                          </p:cTn>
                        </p:par>
                      </p:childTnLst>
                    </p:cTn>
                  </p:par>
                  <p:par>
                    <p:cTn id="390" fill="hold">
                      <p:stCondLst>
                        <p:cond delay="indefinite"/>
                      </p:stCondLst>
                      <p:childTnLst>
                        <p:par>
                          <p:cTn id="391" fill="hold">
                            <p:stCondLst>
                              <p:cond delay="0"/>
                            </p:stCondLst>
                            <p:childTnLst>
                              <p:par>
                                <p:cTn id="392" presetID="9" presetClass="entr" presetSubtype="0" fill="hold" nodeType="clickEffect">
                                  <p:stCondLst>
                                    <p:cond delay="0"/>
                                  </p:stCondLst>
                                  <p:childTnLst>
                                    <p:set>
                                      <p:cBhvr>
                                        <p:cTn id="393" dur="1" fill="hold">
                                          <p:stCondLst>
                                            <p:cond delay="0"/>
                                          </p:stCondLst>
                                        </p:cTn>
                                        <p:tgtEl>
                                          <p:spTgt spid="72">
                                            <p:txEl>
                                              <p:pRg st="2" end="2"/>
                                            </p:txEl>
                                          </p:spTgt>
                                        </p:tgtEl>
                                        <p:attrNameLst>
                                          <p:attrName>style.visibility</p:attrName>
                                        </p:attrNameLst>
                                      </p:cBhvr>
                                      <p:to>
                                        <p:strVal val="visible"/>
                                      </p:to>
                                    </p:set>
                                    <p:animEffect transition="in" filter="dissolve">
                                      <p:cBhvr>
                                        <p:cTn id="394" dur="500"/>
                                        <p:tgtEl>
                                          <p:spTgt spid="72">
                                            <p:txEl>
                                              <p:pRg st="2" end="2"/>
                                            </p:txEl>
                                          </p:spTgt>
                                        </p:tgtEl>
                                      </p:cBhvr>
                                    </p:animEffect>
                                  </p:childTnLst>
                                </p:cTn>
                              </p:par>
                            </p:childTnLst>
                          </p:cTn>
                        </p:par>
                      </p:childTnLst>
                    </p:cTn>
                  </p:par>
                  <p:par>
                    <p:cTn id="395" fill="hold">
                      <p:stCondLst>
                        <p:cond delay="indefinite"/>
                      </p:stCondLst>
                      <p:childTnLst>
                        <p:par>
                          <p:cTn id="396" fill="hold">
                            <p:stCondLst>
                              <p:cond delay="0"/>
                            </p:stCondLst>
                            <p:childTnLst>
                              <p:par>
                                <p:cTn id="397" presetID="7" presetClass="emph" presetSubtype="2" fill="hold" nodeType="clickEffect">
                                  <p:stCondLst>
                                    <p:cond delay="0"/>
                                  </p:stCondLst>
                                  <p:childTnLst>
                                    <p:animClr clrSpc="rgb" dir="cw">
                                      <p:cBhvr>
                                        <p:cTn id="398" dur="2000" fill="hold"/>
                                        <p:tgtEl>
                                          <p:spTgt spid="17"/>
                                        </p:tgtEl>
                                        <p:attrNameLst>
                                          <p:attrName>stroke.color</p:attrName>
                                        </p:attrNameLst>
                                      </p:cBhvr>
                                      <p:to>
                                        <a:schemeClr val="accent2"/>
                                      </p:to>
                                    </p:animClr>
                                    <p:set>
                                      <p:cBhvr>
                                        <p:cTn id="399" dur="2000" fill="hold"/>
                                        <p:tgtEl>
                                          <p:spTgt spid="17"/>
                                        </p:tgtEl>
                                        <p:attrNameLst>
                                          <p:attrName>stroke.on</p:attrName>
                                        </p:attrNameLst>
                                      </p:cBhvr>
                                      <p:to>
                                        <p:strVal val="true"/>
                                      </p:to>
                                    </p:se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nodeType="clickEffect">
                                  <p:stCondLst>
                                    <p:cond delay="0"/>
                                  </p:stCondLst>
                                  <p:childTnLst>
                                    <p:set>
                                      <p:cBhvr>
                                        <p:cTn id="403" dur="1" fill="hold">
                                          <p:stCondLst>
                                            <p:cond delay="0"/>
                                          </p:stCondLst>
                                        </p:cTn>
                                        <p:tgtEl>
                                          <p:spTgt spid="78"/>
                                        </p:tgtEl>
                                        <p:attrNameLst>
                                          <p:attrName>style.visibility</p:attrName>
                                        </p:attrNameLst>
                                      </p:cBhvr>
                                      <p:to>
                                        <p:strVal val="visible"/>
                                      </p:to>
                                    </p:set>
                                    <p:animEffect transition="in" filter="dissolve">
                                      <p:cBhvr>
                                        <p:cTn id="404" dur="500"/>
                                        <p:tgtEl>
                                          <p:spTgt spid="78"/>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67">
                                            <p:txEl>
                                              <p:pRg st="6" end="6"/>
                                            </p:txEl>
                                          </p:spTgt>
                                        </p:tgtEl>
                                        <p:attrNameLst>
                                          <p:attrName>style.visibility</p:attrName>
                                        </p:attrNameLst>
                                      </p:cBhvr>
                                      <p:to>
                                        <p:strVal val="visible"/>
                                      </p:to>
                                    </p:set>
                                    <p:animEffect transition="in" filter="dissolve">
                                      <p:cBhvr>
                                        <p:cTn id="409" dur="500"/>
                                        <p:tgtEl>
                                          <p:spTgt spid="67">
                                            <p:txEl>
                                              <p:pRg st="6" end="6"/>
                                            </p:txEl>
                                          </p:spTgt>
                                        </p:tgtEl>
                                      </p:cBhvr>
                                    </p:animEffec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81"/>
                                        </p:tgtEl>
                                        <p:attrNameLst>
                                          <p:attrName>style.visibility</p:attrName>
                                        </p:attrNameLst>
                                      </p:cBhvr>
                                      <p:to>
                                        <p:strVal val="visible"/>
                                      </p:to>
                                    </p:set>
                                    <p:animEffect transition="in" filter="dissolve">
                                      <p:cBhvr>
                                        <p:cTn id="414" dur="500"/>
                                        <p:tgtEl>
                                          <p:spTgt spid="81"/>
                                        </p:tgtEl>
                                      </p:cBhvr>
                                    </p:animEffect>
                                  </p:childTnLst>
                                </p:cTn>
                              </p:par>
                            </p:childTnLst>
                          </p:cTn>
                        </p:par>
                      </p:childTnLst>
                    </p:cTn>
                  </p:par>
                  <p:par>
                    <p:cTn id="415" fill="hold">
                      <p:stCondLst>
                        <p:cond delay="indefinite"/>
                      </p:stCondLst>
                      <p:childTnLst>
                        <p:par>
                          <p:cTn id="416" fill="hold">
                            <p:stCondLst>
                              <p:cond delay="0"/>
                            </p:stCondLst>
                            <p:childTnLst>
                              <p:par>
                                <p:cTn id="417" presetID="9" presetClass="entr" presetSubtype="0" fill="hold" nodeType="clickEffect">
                                  <p:stCondLst>
                                    <p:cond delay="0"/>
                                  </p:stCondLst>
                                  <p:childTnLst>
                                    <p:set>
                                      <p:cBhvr>
                                        <p:cTn id="418" dur="1" fill="hold">
                                          <p:stCondLst>
                                            <p:cond delay="0"/>
                                          </p:stCondLst>
                                        </p:cTn>
                                        <p:tgtEl>
                                          <p:spTgt spid="72">
                                            <p:txEl>
                                              <p:pRg st="6" end="6"/>
                                            </p:txEl>
                                          </p:spTgt>
                                        </p:tgtEl>
                                        <p:attrNameLst>
                                          <p:attrName>style.visibility</p:attrName>
                                        </p:attrNameLst>
                                      </p:cBhvr>
                                      <p:to>
                                        <p:strVal val="visible"/>
                                      </p:to>
                                    </p:set>
                                    <p:animEffect transition="in" filter="dissolve">
                                      <p:cBhvr>
                                        <p:cTn id="419" dur="500"/>
                                        <p:tgtEl>
                                          <p:spTgt spid="72">
                                            <p:txEl>
                                              <p:pRg st="6" end="6"/>
                                            </p:txEl>
                                          </p:spTgt>
                                        </p:tgtEl>
                                      </p:cBhvr>
                                    </p:animEffect>
                                  </p:childTnLst>
                                </p:cTn>
                              </p:par>
                            </p:childTnLst>
                          </p:cTn>
                        </p:par>
                      </p:childTnLst>
                    </p:cTn>
                  </p:par>
                  <p:par>
                    <p:cTn id="420" fill="hold">
                      <p:stCondLst>
                        <p:cond delay="indefinite"/>
                      </p:stCondLst>
                      <p:childTnLst>
                        <p:par>
                          <p:cTn id="421" fill="hold">
                            <p:stCondLst>
                              <p:cond delay="0"/>
                            </p:stCondLst>
                            <p:childTnLst>
                              <p:par>
                                <p:cTn id="422" presetID="7" presetClass="emph" presetSubtype="2" fill="hold" nodeType="clickEffect">
                                  <p:stCondLst>
                                    <p:cond delay="0"/>
                                  </p:stCondLst>
                                  <p:childTnLst>
                                    <p:animClr clrSpc="rgb" dir="cw">
                                      <p:cBhvr>
                                        <p:cTn id="423" dur="2000" fill="hold"/>
                                        <p:tgtEl>
                                          <p:spTgt spid="20"/>
                                        </p:tgtEl>
                                        <p:attrNameLst>
                                          <p:attrName>stroke.color</p:attrName>
                                        </p:attrNameLst>
                                      </p:cBhvr>
                                      <p:to>
                                        <a:schemeClr val="accent2"/>
                                      </p:to>
                                    </p:animClr>
                                    <p:set>
                                      <p:cBhvr>
                                        <p:cTn id="424" dur="2000" fill="hold"/>
                                        <p:tgtEl>
                                          <p:spTgt spid="20"/>
                                        </p:tgtEl>
                                        <p:attrNameLst>
                                          <p:attrName>stroke.on</p:attrName>
                                        </p:attrNameLst>
                                      </p:cBhvr>
                                      <p:to>
                                        <p:strVal val="true"/>
                                      </p:to>
                                    </p:set>
                                  </p:childTnLst>
                                </p:cTn>
                              </p:par>
                            </p:childTnLst>
                          </p:cTn>
                        </p:par>
                      </p:childTnLst>
                    </p:cTn>
                  </p:par>
                  <p:par>
                    <p:cTn id="425" fill="hold">
                      <p:stCondLst>
                        <p:cond delay="indefinite"/>
                      </p:stCondLst>
                      <p:childTnLst>
                        <p:par>
                          <p:cTn id="426" fill="hold">
                            <p:stCondLst>
                              <p:cond delay="0"/>
                            </p:stCondLst>
                            <p:childTnLst>
                              <p:par>
                                <p:cTn id="427" presetID="7" presetClass="emph" presetSubtype="2" fill="hold" nodeType="clickEffect">
                                  <p:stCondLst>
                                    <p:cond delay="0"/>
                                  </p:stCondLst>
                                  <p:childTnLst>
                                    <p:animClr clrSpc="rgb" dir="cw">
                                      <p:cBhvr>
                                        <p:cTn id="428" dur="2000" fill="hold"/>
                                        <p:tgtEl>
                                          <p:spTgt spid="14"/>
                                        </p:tgtEl>
                                        <p:attrNameLst>
                                          <p:attrName>stroke.color</p:attrName>
                                        </p:attrNameLst>
                                      </p:cBhvr>
                                      <p:to>
                                        <a:schemeClr val="accent2"/>
                                      </p:to>
                                    </p:animClr>
                                    <p:set>
                                      <p:cBhvr>
                                        <p:cTn id="429" dur="2000" fill="hold"/>
                                        <p:tgtEl>
                                          <p:spTgt spid="14"/>
                                        </p:tgtEl>
                                        <p:attrNameLst>
                                          <p:attrName>stroke.on</p:attrName>
                                        </p:attrNameLst>
                                      </p:cBhvr>
                                      <p:to>
                                        <p:strVal val="true"/>
                                      </p:to>
                                    </p:set>
                                  </p:childTnLst>
                                </p:cTn>
                              </p:par>
                            </p:childTnLst>
                          </p:cTn>
                        </p:par>
                      </p:childTnLst>
                    </p:cTn>
                  </p:par>
                  <p:par>
                    <p:cTn id="430" fill="hold">
                      <p:stCondLst>
                        <p:cond delay="indefinite"/>
                      </p:stCondLst>
                      <p:childTnLst>
                        <p:par>
                          <p:cTn id="431" fill="hold">
                            <p:stCondLst>
                              <p:cond delay="0"/>
                            </p:stCondLst>
                            <p:childTnLst>
                              <p:par>
                                <p:cTn id="432" presetID="7" presetClass="emph" presetSubtype="2" fill="hold" nodeType="clickEffect">
                                  <p:stCondLst>
                                    <p:cond delay="0"/>
                                  </p:stCondLst>
                                  <p:childTnLst>
                                    <p:animClr clrSpc="rgb" dir="cw">
                                      <p:cBhvr>
                                        <p:cTn id="433" dur="2000" fill="hold"/>
                                        <p:tgtEl>
                                          <p:spTgt spid="21"/>
                                        </p:tgtEl>
                                        <p:attrNameLst>
                                          <p:attrName>stroke.color</p:attrName>
                                        </p:attrNameLst>
                                      </p:cBhvr>
                                      <p:to>
                                        <a:srgbClr val="9C9C9C"/>
                                      </p:to>
                                    </p:animClr>
                                    <p:set>
                                      <p:cBhvr>
                                        <p:cTn id="434" dur="2000" fill="hold"/>
                                        <p:tgtEl>
                                          <p:spTgt spid="21"/>
                                        </p:tgtEl>
                                        <p:attrNameLst>
                                          <p:attrName>stroke.on</p:attrName>
                                        </p:attrNameLst>
                                      </p:cBhvr>
                                      <p:to>
                                        <p:strVal val="true"/>
                                      </p:to>
                                    </p:set>
                                  </p:childTnLst>
                                </p:cTn>
                              </p:par>
                              <p:par>
                                <p:cTn id="435" presetID="7" presetClass="emph" presetSubtype="2" fill="hold" nodeType="withEffect">
                                  <p:stCondLst>
                                    <p:cond delay="0"/>
                                  </p:stCondLst>
                                  <p:childTnLst>
                                    <p:animClr clrSpc="rgb" dir="cw">
                                      <p:cBhvr>
                                        <p:cTn id="436" dur="2000" fill="hold"/>
                                        <p:tgtEl>
                                          <p:spTgt spid="19"/>
                                        </p:tgtEl>
                                        <p:attrNameLst>
                                          <p:attrName>stroke.color</p:attrName>
                                        </p:attrNameLst>
                                      </p:cBhvr>
                                      <p:to>
                                        <a:srgbClr val="9C9C9C"/>
                                      </p:to>
                                    </p:animClr>
                                    <p:set>
                                      <p:cBhvr>
                                        <p:cTn id="437" dur="2000" fill="hold"/>
                                        <p:tgtEl>
                                          <p:spTgt spid="19"/>
                                        </p:tgtEl>
                                        <p:attrNameLst>
                                          <p:attrName>stroke.on</p:attrName>
                                        </p:attrNameLst>
                                      </p:cBhvr>
                                      <p:to>
                                        <p:strVal val="true"/>
                                      </p:to>
                                    </p:set>
                                  </p:childTnLst>
                                </p:cTn>
                              </p:par>
                              <p:par>
                                <p:cTn id="438" presetID="7" presetClass="emph" presetSubtype="2" fill="hold" nodeType="withEffect">
                                  <p:stCondLst>
                                    <p:cond delay="0"/>
                                  </p:stCondLst>
                                  <p:childTnLst>
                                    <p:animClr clrSpc="rgb" dir="cw">
                                      <p:cBhvr>
                                        <p:cTn id="439" dur="2000" fill="hold"/>
                                        <p:tgtEl>
                                          <p:spTgt spid="13"/>
                                        </p:tgtEl>
                                        <p:attrNameLst>
                                          <p:attrName>stroke.color</p:attrName>
                                        </p:attrNameLst>
                                      </p:cBhvr>
                                      <p:to>
                                        <a:srgbClr val="9C9C9C"/>
                                      </p:to>
                                    </p:animClr>
                                    <p:set>
                                      <p:cBhvr>
                                        <p:cTn id="440" dur="2000" fill="hold"/>
                                        <p:tgtEl>
                                          <p:spTgt spid="13"/>
                                        </p:tgtEl>
                                        <p:attrNameLst>
                                          <p:attrName>stroke.on</p:attrName>
                                        </p:attrNameLst>
                                      </p:cBhvr>
                                      <p:to>
                                        <p:strVal val="true"/>
                                      </p:to>
                                    </p:set>
                                  </p:childTnLst>
                                </p:cTn>
                              </p:par>
                              <p:par>
                                <p:cTn id="441" presetID="7" presetClass="emph" presetSubtype="2" fill="hold" nodeType="withEffect">
                                  <p:stCondLst>
                                    <p:cond delay="0"/>
                                  </p:stCondLst>
                                  <p:childTnLst>
                                    <p:animClr clrSpc="rgb" dir="cw">
                                      <p:cBhvr>
                                        <p:cTn id="442" dur="2000" fill="hold"/>
                                        <p:tgtEl>
                                          <p:spTgt spid="8"/>
                                        </p:tgtEl>
                                        <p:attrNameLst>
                                          <p:attrName>stroke.color</p:attrName>
                                        </p:attrNameLst>
                                      </p:cBhvr>
                                      <p:to>
                                        <a:srgbClr val="9C9C9C"/>
                                      </p:to>
                                    </p:animClr>
                                    <p:set>
                                      <p:cBhvr>
                                        <p:cTn id="443" dur="2000" fill="hold"/>
                                        <p:tgtEl>
                                          <p:spTgt spid="8"/>
                                        </p:tgtEl>
                                        <p:attrNameLst>
                                          <p:attrName>stroke.on</p:attrName>
                                        </p:attrNameLst>
                                      </p:cBhvr>
                                      <p:to>
                                        <p:strVal val="true"/>
                                      </p:to>
                                    </p:set>
                                  </p:childTnLst>
                                </p:cTn>
                              </p:par>
                              <p:par>
                                <p:cTn id="444" presetID="7" presetClass="emph" presetSubtype="2" fill="hold" nodeType="withEffect">
                                  <p:stCondLst>
                                    <p:cond delay="0"/>
                                  </p:stCondLst>
                                  <p:childTnLst>
                                    <p:animClr clrSpc="rgb" dir="cw">
                                      <p:cBhvr>
                                        <p:cTn id="445" dur="2000" fill="hold"/>
                                        <p:tgtEl>
                                          <p:spTgt spid="11"/>
                                        </p:tgtEl>
                                        <p:attrNameLst>
                                          <p:attrName>stroke.color</p:attrName>
                                        </p:attrNameLst>
                                      </p:cBhvr>
                                      <p:to>
                                        <a:srgbClr val="9C9C9C"/>
                                      </p:to>
                                    </p:animClr>
                                    <p:set>
                                      <p:cBhvr>
                                        <p:cTn id="446" dur="2000" fill="hold"/>
                                        <p:tgtEl>
                                          <p:spTgt spid="11"/>
                                        </p:tgtEl>
                                        <p:attrNameLst>
                                          <p:attrName>stroke.on</p:attrName>
                                        </p:attrNameLst>
                                      </p:cBhvr>
                                      <p:to>
                                        <p:strVal val="true"/>
                                      </p:to>
                                    </p:set>
                                  </p:childTnLst>
                                </p:cTn>
                              </p:par>
                              <p:par>
                                <p:cTn id="447" presetID="7" presetClass="emph" presetSubtype="2" fill="hold" nodeType="withEffect">
                                  <p:stCondLst>
                                    <p:cond delay="0"/>
                                  </p:stCondLst>
                                  <p:childTnLst>
                                    <p:animClr clrSpc="rgb" dir="cw">
                                      <p:cBhvr>
                                        <p:cTn id="448" dur="2000" fill="hold"/>
                                        <p:tgtEl>
                                          <p:spTgt spid="29"/>
                                        </p:tgtEl>
                                        <p:attrNameLst>
                                          <p:attrName>stroke.color</p:attrName>
                                        </p:attrNameLst>
                                      </p:cBhvr>
                                      <p:to>
                                        <a:srgbClr val="9C9C9C"/>
                                      </p:to>
                                    </p:animClr>
                                    <p:set>
                                      <p:cBhvr>
                                        <p:cTn id="449" dur="2000" fill="hold"/>
                                        <p:tgtEl>
                                          <p:spTgt spid="29"/>
                                        </p:tgtEl>
                                        <p:attrNameLst>
                                          <p:attrName>stroke.on</p:attrName>
                                        </p:attrNameLst>
                                      </p:cBhvr>
                                      <p:to>
                                        <p:strVal val="true"/>
                                      </p:to>
                                    </p:set>
                                  </p:childTnLst>
                                </p:cTn>
                              </p:par>
                              <p:par>
                                <p:cTn id="450" presetID="7" presetClass="emph" presetSubtype="2" fill="hold" nodeType="withEffect">
                                  <p:stCondLst>
                                    <p:cond delay="0"/>
                                  </p:stCondLst>
                                  <p:childTnLst>
                                    <p:animClr clrSpc="rgb" dir="cw">
                                      <p:cBhvr>
                                        <p:cTn id="451" dur="2000" fill="hold"/>
                                        <p:tgtEl>
                                          <p:spTgt spid="9"/>
                                        </p:tgtEl>
                                        <p:attrNameLst>
                                          <p:attrName>stroke.color</p:attrName>
                                        </p:attrNameLst>
                                      </p:cBhvr>
                                      <p:to>
                                        <a:srgbClr val="9C9C9C"/>
                                      </p:to>
                                    </p:animClr>
                                    <p:set>
                                      <p:cBhvr>
                                        <p:cTn id="452" dur="2000" fill="hold"/>
                                        <p:tgtEl>
                                          <p:spTgt spid="9"/>
                                        </p:tgtEl>
                                        <p:attrNameLst>
                                          <p:attrName>stroke.on</p:attrName>
                                        </p:attrNameLst>
                                      </p:cBhvr>
                                      <p:to>
                                        <p:strVal val="true"/>
                                      </p:to>
                                    </p:set>
                                  </p:childTnLst>
                                </p:cTn>
                              </p:par>
                              <p:par>
                                <p:cTn id="453" presetID="7" presetClass="emph" presetSubtype="2" fill="hold" nodeType="withEffect">
                                  <p:stCondLst>
                                    <p:cond delay="0"/>
                                  </p:stCondLst>
                                  <p:childTnLst>
                                    <p:animClr clrSpc="rgb" dir="cw">
                                      <p:cBhvr>
                                        <p:cTn id="454" dur="2000" fill="hold"/>
                                        <p:tgtEl>
                                          <p:spTgt spid="30"/>
                                        </p:tgtEl>
                                        <p:attrNameLst>
                                          <p:attrName>stroke.color</p:attrName>
                                        </p:attrNameLst>
                                      </p:cBhvr>
                                      <p:to>
                                        <a:srgbClr val="9C9C9C"/>
                                      </p:to>
                                    </p:animClr>
                                    <p:set>
                                      <p:cBhvr>
                                        <p:cTn id="455" dur="2000" fill="hold"/>
                                        <p:tgtEl>
                                          <p:spTgt spid="30"/>
                                        </p:tgtEl>
                                        <p:attrNameLst>
                                          <p:attrName>stroke.on</p:attrName>
                                        </p:attrNameLst>
                                      </p:cBhvr>
                                      <p:to>
                                        <p:strVal val="true"/>
                                      </p:to>
                                    </p:set>
                                  </p:childTnLst>
                                </p:cTn>
                              </p:par>
                              <p:par>
                                <p:cTn id="456" presetID="7" presetClass="emph" presetSubtype="2" fill="hold" nodeType="withEffect">
                                  <p:stCondLst>
                                    <p:cond delay="0"/>
                                  </p:stCondLst>
                                  <p:childTnLst>
                                    <p:animClr clrSpc="rgb" dir="cw">
                                      <p:cBhvr>
                                        <p:cTn id="457" dur="2000" fill="hold"/>
                                        <p:tgtEl>
                                          <p:spTgt spid="17"/>
                                        </p:tgtEl>
                                        <p:attrNameLst>
                                          <p:attrName>stroke.color</p:attrName>
                                        </p:attrNameLst>
                                      </p:cBhvr>
                                      <p:to>
                                        <a:srgbClr val="9C9C9C"/>
                                      </p:to>
                                    </p:animClr>
                                    <p:set>
                                      <p:cBhvr>
                                        <p:cTn id="458" dur="2000" fill="hold"/>
                                        <p:tgtEl>
                                          <p:spTgt spid="17"/>
                                        </p:tgtEl>
                                        <p:attrNameLst>
                                          <p:attrName>stroke.on</p:attrName>
                                        </p:attrNameLst>
                                      </p:cBhvr>
                                      <p:to>
                                        <p:strVal val="true"/>
                                      </p:to>
                                    </p:set>
                                  </p:childTnLst>
                                </p:cTn>
                              </p:par>
                              <p:par>
                                <p:cTn id="459" presetID="7" presetClass="emph" presetSubtype="2" fill="hold" nodeType="withEffect">
                                  <p:stCondLst>
                                    <p:cond delay="0"/>
                                  </p:stCondLst>
                                  <p:childTnLst>
                                    <p:animClr clrSpc="rgb" dir="cw">
                                      <p:cBhvr>
                                        <p:cTn id="460" dur="2000" fill="hold"/>
                                        <p:tgtEl>
                                          <p:spTgt spid="16"/>
                                        </p:tgtEl>
                                        <p:attrNameLst>
                                          <p:attrName>stroke.color</p:attrName>
                                        </p:attrNameLst>
                                      </p:cBhvr>
                                      <p:to>
                                        <a:srgbClr val="9C9C9C"/>
                                      </p:to>
                                    </p:animClr>
                                    <p:set>
                                      <p:cBhvr>
                                        <p:cTn id="461" dur="2000" fill="hold"/>
                                        <p:tgtEl>
                                          <p:spTgt spid="16"/>
                                        </p:tgtEl>
                                        <p:attrNameLst>
                                          <p:attrName>stroke.on</p:attrName>
                                        </p:attrNameLst>
                                      </p:cBhvr>
                                      <p:to>
                                        <p:strVal val="true"/>
                                      </p:to>
                                    </p:set>
                                  </p:childTnLst>
                                </p:cTn>
                              </p:par>
                              <p:par>
                                <p:cTn id="462" presetID="7" presetClass="emph" presetSubtype="2" fill="hold" nodeType="withEffect">
                                  <p:stCondLst>
                                    <p:cond delay="0"/>
                                  </p:stCondLst>
                                  <p:childTnLst>
                                    <p:animClr clrSpc="rgb" dir="cw">
                                      <p:cBhvr>
                                        <p:cTn id="463" dur="2000" fill="hold"/>
                                        <p:tgtEl>
                                          <p:spTgt spid="10"/>
                                        </p:tgtEl>
                                        <p:attrNameLst>
                                          <p:attrName>stroke.color</p:attrName>
                                        </p:attrNameLst>
                                      </p:cBhvr>
                                      <p:to>
                                        <a:srgbClr val="9C9C9C"/>
                                      </p:to>
                                    </p:animClr>
                                    <p:set>
                                      <p:cBhvr>
                                        <p:cTn id="464" dur="2000" fill="hold"/>
                                        <p:tgtEl>
                                          <p:spTgt spid="10"/>
                                        </p:tgtEl>
                                        <p:attrNameLst>
                                          <p:attrName>stroke.on</p:attrName>
                                        </p:attrNameLst>
                                      </p:cBhvr>
                                      <p:to>
                                        <p:strVal val="true"/>
                                      </p:to>
                                    </p:set>
                                  </p:childTnLst>
                                </p:cTn>
                              </p:par>
                              <p:par>
                                <p:cTn id="465" presetID="7" presetClass="emph" presetSubtype="2" fill="hold" nodeType="withEffect">
                                  <p:stCondLst>
                                    <p:cond delay="0"/>
                                  </p:stCondLst>
                                  <p:childTnLst>
                                    <p:animClr clrSpc="rgb" dir="cw">
                                      <p:cBhvr>
                                        <p:cTn id="466" dur="2000" fill="hold"/>
                                        <p:tgtEl>
                                          <p:spTgt spid="14"/>
                                        </p:tgtEl>
                                        <p:attrNameLst>
                                          <p:attrName>stroke.color</p:attrName>
                                        </p:attrNameLst>
                                      </p:cBhvr>
                                      <p:to>
                                        <a:srgbClr val="9C9C9C"/>
                                      </p:to>
                                    </p:animClr>
                                    <p:set>
                                      <p:cBhvr>
                                        <p:cTn id="467" dur="2000" fill="hold"/>
                                        <p:tgtEl>
                                          <p:spTgt spid="14"/>
                                        </p:tgtEl>
                                        <p:attrNameLst>
                                          <p:attrName>stroke.on</p:attrName>
                                        </p:attrNameLst>
                                      </p:cBhvr>
                                      <p:to>
                                        <p:strVal val="true"/>
                                      </p:to>
                                    </p:set>
                                  </p:childTnLst>
                                </p:cTn>
                              </p:par>
                              <p:par>
                                <p:cTn id="468" presetID="7" presetClass="emph" presetSubtype="2" fill="hold" nodeType="withEffect">
                                  <p:stCondLst>
                                    <p:cond delay="0"/>
                                  </p:stCondLst>
                                  <p:childTnLst>
                                    <p:animClr clrSpc="rgb" dir="cw">
                                      <p:cBhvr>
                                        <p:cTn id="469" dur="2000" fill="hold"/>
                                        <p:tgtEl>
                                          <p:spTgt spid="15"/>
                                        </p:tgtEl>
                                        <p:attrNameLst>
                                          <p:attrName>stroke.color</p:attrName>
                                        </p:attrNameLst>
                                      </p:cBhvr>
                                      <p:to>
                                        <a:srgbClr val="9C9C9C"/>
                                      </p:to>
                                    </p:animClr>
                                    <p:set>
                                      <p:cBhvr>
                                        <p:cTn id="470" dur="2000" fill="hold"/>
                                        <p:tgtEl>
                                          <p:spTgt spid="15"/>
                                        </p:tgtEl>
                                        <p:attrNameLst>
                                          <p:attrName>stroke.on</p:attrName>
                                        </p:attrNameLst>
                                      </p:cBhvr>
                                      <p:to>
                                        <p:strVal val="true"/>
                                      </p:to>
                                    </p:set>
                                  </p:childTnLst>
                                </p:cTn>
                              </p:par>
                              <p:par>
                                <p:cTn id="471" presetID="7" presetClass="emph" presetSubtype="2" fill="hold" nodeType="withEffect">
                                  <p:stCondLst>
                                    <p:cond delay="0"/>
                                  </p:stCondLst>
                                  <p:childTnLst>
                                    <p:animClr clrSpc="rgb" dir="cw">
                                      <p:cBhvr>
                                        <p:cTn id="472" dur="2000" fill="hold"/>
                                        <p:tgtEl>
                                          <p:spTgt spid="12"/>
                                        </p:tgtEl>
                                        <p:attrNameLst>
                                          <p:attrName>stroke.color</p:attrName>
                                        </p:attrNameLst>
                                      </p:cBhvr>
                                      <p:to>
                                        <a:srgbClr val="9C9C9C"/>
                                      </p:to>
                                    </p:animClr>
                                    <p:set>
                                      <p:cBhvr>
                                        <p:cTn id="473" dur="2000" fill="hold"/>
                                        <p:tgtEl>
                                          <p:spTgt spid="12"/>
                                        </p:tgtEl>
                                        <p:attrNameLst>
                                          <p:attrName>stroke.on</p:attrName>
                                        </p:attrNameLst>
                                      </p:cBhvr>
                                      <p:to>
                                        <p:strVal val="true"/>
                                      </p:to>
                                    </p:set>
                                  </p:childTnLst>
                                </p:cTn>
                              </p:par>
                              <p:par>
                                <p:cTn id="474" presetID="7" presetClass="emph" presetSubtype="2" fill="hold" nodeType="withEffect">
                                  <p:stCondLst>
                                    <p:cond delay="0"/>
                                  </p:stCondLst>
                                  <p:childTnLst>
                                    <p:animClr clrSpc="rgb" dir="cw">
                                      <p:cBhvr>
                                        <p:cTn id="475" dur="2000" fill="hold"/>
                                        <p:tgtEl>
                                          <p:spTgt spid="20"/>
                                        </p:tgtEl>
                                        <p:attrNameLst>
                                          <p:attrName>stroke.color</p:attrName>
                                        </p:attrNameLst>
                                      </p:cBhvr>
                                      <p:to>
                                        <a:srgbClr val="9C9C9C"/>
                                      </p:to>
                                    </p:animClr>
                                    <p:set>
                                      <p:cBhvr>
                                        <p:cTn id="476" dur="2000" fill="hold"/>
                                        <p:tgtEl>
                                          <p:spTgt spid="20"/>
                                        </p:tgtEl>
                                        <p:attrNameLst>
                                          <p:attrName>stroke.on</p:attrName>
                                        </p:attrNameLst>
                                      </p:cBhvr>
                                      <p:to>
                                        <p:strVal val="true"/>
                                      </p:to>
                                    </p:set>
                                  </p:childTnLst>
                                </p:cTn>
                              </p:par>
                              <p:par>
                                <p:cTn id="477" presetID="7" presetClass="emph" presetSubtype="2" fill="hold" nodeType="withEffect">
                                  <p:stCondLst>
                                    <p:cond delay="0"/>
                                  </p:stCondLst>
                                  <p:childTnLst>
                                    <p:animClr clrSpc="rgb" dir="cw">
                                      <p:cBhvr>
                                        <p:cTn id="478" dur="2000" fill="hold"/>
                                        <p:tgtEl>
                                          <p:spTgt spid="18"/>
                                        </p:tgtEl>
                                        <p:attrNameLst>
                                          <p:attrName>stroke.color</p:attrName>
                                        </p:attrNameLst>
                                      </p:cBhvr>
                                      <p:to>
                                        <a:srgbClr val="9C9C9C"/>
                                      </p:to>
                                    </p:animClr>
                                    <p:set>
                                      <p:cBhvr>
                                        <p:cTn id="479" dur="2000" fill="hold"/>
                                        <p:tgtEl>
                                          <p:spTgt spid="18"/>
                                        </p:tgtEl>
                                        <p:attrNameLst>
                                          <p:attrName>stroke.on</p:attrName>
                                        </p:attrNameLst>
                                      </p:cBhvr>
                                      <p:to>
                                        <p:strVal val="true"/>
                                      </p:to>
                                    </p:set>
                                  </p:childTnLst>
                                </p:cTn>
                              </p:par>
                            </p:childTnLst>
                          </p:cTn>
                        </p:par>
                      </p:childTnLst>
                    </p:cTn>
                  </p:par>
                  <p:par>
                    <p:cTn id="480" fill="hold">
                      <p:stCondLst>
                        <p:cond delay="indefinite"/>
                      </p:stCondLst>
                      <p:childTnLst>
                        <p:par>
                          <p:cTn id="481" fill="hold">
                            <p:stCondLst>
                              <p:cond delay="0"/>
                            </p:stCondLst>
                            <p:childTnLst>
                              <p:par>
                                <p:cTn id="482" presetID="9" presetClass="entr" presetSubtype="0" fill="hold" grpId="0" nodeType="clickEffect">
                                  <p:stCondLst>
                                    <p:cond delay="0"/>
                                  </p:stCondLst>
                                  <p:childTnLst>
                                    <p:set>
                                      <p:cBhvr>
                                        <p:cTn id="483" dur="1" fill="hold">
                                          <p:stCondLst>
                                            <p:cond delay="0"/>
                                          </p:stCondLst>
                                        </p:cTn>
                                        <p:tgtEl>
                                          <p:spTgt spid="96"/>
                                        </p:tgtEl>
                                        <p:attrNameLst>
                                          <p:attrName>style.visibility</p:attrName>
                                        </p:attrNameLst>
                                      </p:cBhvr>
                                      <p:to>
                                        <p:strVal val="visible"/>
                                      </p:to>
                                    </p:set>
                                    <p:animEffect transition="in" filter="dissolve">
                                      <p:cBhvr>
                                        <p:cTn id="484" dur="500"/>
                                        <p:tgtEl>
                                          <p:spTgt spid="96"/>
                                        </p:tgtEl>
                                      </p:cBhvr>
                                    </p:animEffect>
                                  </p:childTnLst>
                                </p:cTn>
                              </p:par>
                            </p:childTnLst>
                          </p:cTn>
                        </p:par>
                      </p:childTnLst>
                    </p:cTn>
                  </p:par>
                  <p:par>
                    <p:cTn id="485" fill="hold">
                      <p:stCondLst>
                        <p:cond delay="indefinite"/>
                      </p:stCondLst>
                      <p:childTnLst>
                        <p:par>
                          <p:cTn id="486" fill="hold">
                            <p:stCondLst>
                              <p:cond delay="0"/>
                            </p:stCondLst>
                            <p:childTnLst>
                              <p:par>
                                <p:cTn id="487" presetID="7" presetClass="emph" presetSubtype="2" fill="hold" nodeType="clickEffect">
                                  <p:stCondLst>
                                    <p:cond delay="0"/>
                                  </p:stCondLst>
                                  <p:childTnLst>
                                    <p:animClr clrSpc="rgb" dir="cw">
                                      <p:cBhvr>
                                        <p:cTn id="488" dur="2000" fill="hold"/>
                                        <p:tgtEl>
                                          <p:spTgt spid="21"/>
                                        </p:tgtEl>
                                        <p:attrNameLst>
                                          <p:attrName>stroke.color</p:attrName>
                                        </p:attrNameLst>
                                      </p:cBhvr>
                                      <p:to>
                                        <a:schemeClr val="accent2"/>
                                      </p:to>
                                    </p:animClr>
                                    <p:set>
                                      <p:cBhvr>
                                        <p:cTn id="489" dur="2000" fill="hold"/>
                                        <p:tgtEl>
                                          <p:spTgt spid="21"/>
                                        </p:tgtEl>
                                        <p:attrNameLst>
                                          <p:attrName>stroke.on</p:attrName>
                                        </p:attrNameLst>
                                      </p:cBhvr>
                                      <p:to>
                                        <p:strVal val="true"/>
                                      </p:to>
                                    </p:set>
                                  </p:childTnLst>
                                </p:cTn>
                              </p:par>
                            </p:childTnLst>
                          </p:cTn>
                        </p:par>
                      </p:childTnLst>
                    </p:cTn>
                  </p:par>
                  <p:par>
                    <p:cTn id="490" fill="hold">
                      <p:stCondLst>
                        <p:cond delay="indefinite"/>
                      </p:stCondLst>
                      <p:childTnLst>
                        <p:par>
                          <p:cTn id="491" fill="hold">
                            <p:stCondLst>
                              <p:cond delay="0"/>
                            </p:stCondLst>
                            <p:childTnLst>
                              <p:par>
                                <p:cTn id="492" presetID="7" presetClass="emph" presetSubtype="2" fill="hold" nodeType="clickEffect">
                                  <p:stCondLst>
                                    <p:cond delay="0"/>
                                  </p:stCondLst>
                                  <p:childTnLst>
                                    <p:animClr clrSpc="rgb" dir="cw">
                                      <p:cBhvr>
                                        <p:cTn id="493" dur="2000" fill="hold"/>
                                        <p:tgtEl>
                                          <p:spTgt spid="12"/>
                                        </p:tgtEl>
                                        <p:attrNameLst>
                                          <p:attrName>stroke.color</p:attrName>
                                        </p:attrNameLst>
                                      </p:cBhvr>
                                      <p:to>
                                        <a:schemeClr val="accent2"/>
                                      </p:to>
                                    </p:animClr>
                                    <p:set>
                                      <p:cBhvr>
                                        <p:cTn id="494" dur="2000" fill="hold"/>
                                        <p:tgtEl>
                                          <p:spTgt spid="12"/>
                                        </p:tgtEl>
                                        <p:attrNameLst>
                                          <p:attrName>stroke.on</p:attrName>
                                        </p:attrNameLst>
                                      </p:cBhvr>
                                      <p:to>
                                        <p:strVal val="true"/>
                                      </p:to>
                                    </p:set>
                                  </p:childTnLst>
                                </p:cTn>
                              </p:par>
                            </p:childTnLst>
                          </p:cTn>
                        </p:par>
                      </p:childTnLst>
                    </p:cTn>
                  </p:par>
                  <p:par>
                    <p:cTn id="495" fill="hold">
                      <p:stCondLst>
                        <p:cond delay="indefinite"/>
                      </p:stCondLst>
                      <p:childTnLst>
                        <p:par>
                          <p:cTn id="496" fill="hold">
                            <p:stCondLst>
                              <p:cond delay="0"/>
                            </p:stCondLst>
                            <p:childTnLst>
                              <p:par>
                                <p:cTn id="497" presetID="7" presetClass="emph" presetSubtype="2" fill="hold" nodeType="clickEffect">
                                  <p:stCondLst>
                                    <p:cond delay="0"/>
                                  </p:stCondLst>
                                  <p:childTnLst>
                                    <p:animClr clrSpc="rgb" dir="cw">
                                      <p:cBhvr>
                                        <p:cTn id="498" dur="2000" fill="hold"/>
                                        <p:tgtEl>
                                          <p:spTgt spid="19"/>
                                        </p:tgtEl>
                                        <p:attrNameLst>
                                          <p:attrName>stroke.color</p:attrName>
                                        </p:attrNameLst>
                                      </p:cBhvr>
                                      <p:to>
                                        <a:schemeClr val="accent2"/>
                                      </p:to>
                                    </p:animClr>
                                    <p:set>
                                      <p:cBhvr>
                                        <p:cTn id="499" dur="2000" fill="hold"/>
                                        <p:tgtEl>
                                          <p:spTgt spid="19"/>
                                        </p:tgtEl>
                                        <p:attrNameLst>
                                          <p:attrName>stroke.on</p:attrName>
                                        </p:attrNameLst>
                                      </p:cBhvr>
                                      <p:to>
                                        <p:strVal val="true"/>
                                      </p:to>
                                    </p:set>
                                  </p:childTnLst>
                                </p:cTn>
                              </p:par>
                            </p:childTnLst>
                          </p:cTn>
                        </p:par>
                      </p:childTnLst>
                    </p:cTn>
                  </p:par>
                  <p:par>
                    <p:cTn id="500" fill="hold">
                      <p:stCondLst>
                        <p:cond delay="indefinite"/>
                      </p:stCondLst>
                      <p:childTnLst>
                        <p:par>
                          <p:cTn id="501" fill="hold">
                            <p:stCondLst>
                              <p:cond delay="0"/>
                            </p:stCondLst>
                            <p:childTnLst>
                              <p:par>
                                <p:cTn id="502" presetID="7" presetClass="emph" presetSubtype="2" fill="hold" nodeType="clickEffect">
                                  <p:stCondLst>
                                    <p:cond delay="0"/>
                                  </p:stCondLst>
                                  <p:childTnLst>
                                    <p:animClr clrSpc="rgb" dir="cw">
                                      <p:cBhvr>
                                        <p:cTn id="503" dur="2000" fill="hold"/>
                                        <p:tgtEl>
                                          <p:spTgt spid="8"/>
                                        </p:tgtEl>
                                        <p:attrNameLst>
                                          <p:attrName>stroke.color</p:attrName>
                                        </p:attrNameLst>
                                      </p:cBhvr>
                                      <p:to>
                                        <a:schemeClr val="accent2"/>
                                      </p:to>
                                    </p:animClr>
                                    <p:set>
                                      <p:cBhvr>
                                        <p:cTn id="504" dur="2000" fill="hold"/>
                                        <p:tgtEl>
                                          <p:spTgt spid="8"/>
                                        </p:tgtEl>
                                        <p:attrNameLst>
                                          <p:attrName>stroke.on</p:attrName>
                                        </p:attrNameLst>
                                      </p:cBhvr>
                                      <p:to>
                                        <p:strVal val="true"/>
                                      </p:to>
                                    </p:set>
                                  </p:childTnLst>
                                </p:cTn>
                              </p:par>
                            </p:childTnLst>
                          </p:cTn>
                        </p:par>
                      </p:childTnLst>
                    </p:cTn>
                  </p:par>
                  <p:par>
                    <p:cTn id="505" fill="hold">
                      <p:stCondLst>
                        <p:cond delay="indefinite"/>
                      </p:stCondLst>
                      <p:childTnLst>
                        <p:par>
                          <p:cTn id="506" fill="hold">
                            <p:stCondLst>
                              <p:cond delay="0"/>
                            </p:stCondLst>
                            <p:childTnLst>
                              <p:par>
                                <p:cTn id="507" presetID="7" presetClass="emph" presetSubtype="2" fill="hold" nodeType="clickEffect">
                                  <p:stCondLst>
                                    <p:cond delay="0"/>
                                  </p:stCondLst>
                                  <p:childTnLst>
                                    <p:animClr clrSpc="rgb" dir="cw">
                                      <p:cBhvr>
                                        <p:cTn id="508" dur="2000" fill="hold"/>
                                        <p:tgtEl>
                                          <p:spTgt spid="11"/>
                                        </p:tgtEl>
                                        <p:attrNameLst>
                                          <p:attrName>stroke.color</p:attrName>
                                        </p:attrNameLst>
                                      </p:cBhvr>
                                      <p:to>
                                        <a:schemeClr val="accent2"/>
                                      </p:to>
                                    </p:animClr>
                                    <p:set>
                                      <p:cBhvr>
                                        <p:cTn id="509" dur="2000" fill="hold"/>
                                        <p:tgtEl>
                                          <p:spTgt spid="11"/>
                                        </p:tgtEl>
                                        <p:attrNameLst>
                                          <p:attrName>stroke.on</p:attrName>
                                        </p:attrNameLst>
                                      </p:cBhvr>
                                      <p:to>
                                        <p:strVal val="true"/>
                                      </p:to>
                                    </p:set>
                                  </p:childTnLst>
                                </p:cTn>
                              </p:par>
                            </p:childTnLst>
                          </p:cTn>
                        </p:par>
                      </p:childTnLst>
                    </p:cTn>
                  </p:par>
                  <p:par>
                    <p:cTn id="510" fill="hold">
                      <p:stCondLst>
                        <p:cond delay="indefinite"/>
                      </p:stCondLst>
                      <p:childTnLst>
                        <p:par>
                          <p:cTn id="511" fill="hold">
                            <p:stCondLst>
                              <p:cond delay="0"/>
                            </p:stCondLst>
                            <p:childTnLst>
                              <p:par>
                                <p:cTn id="512" presetID="7" presetClass="emph" presetSubtype="2" fill="hold" nodeType="clickEffect">
                                  <p:stCondLst>
                                    <p:cond delay="0"/>
                                  </p:stCondLst>
                                  <p:childTnLst>
                                    <p:animClr clrSpc="rgb" dir="cw">
                                      <p:cBhvr>
                                        <p:cTn id="513" dur="2000" fill="hold"/>
                                        <p:tgtEl>
                                          <p:spTgt spid="13"/>
                                        </p:tgtEl>
                                        <p:attrNameLst>
                                          <p:attrName>stroke.color</p:attrName>
                                        </p:attrNameLst>
                                      </p:cBhvr>
                                      <p:to>
                                        <a:schemeClr val="accent2"/>
                                      </p:to>
                                    </p:animClr>
                                    <p:set>
                                      <p:cBhvr>
                                        <p:cTn id="514" dur="2000" fill="hold"/>
                                        <p:tgtEl>
                                          <p:spTgt spid="13"/>
                                        </p:tgtEl>
                                        <p:attrNameLst>
                                          <p:attrName>stroke.on</p:attrName>
                                        </p:attrNameLst>
                                      </p:cBhvr>
                                      <p:to>
                                        <p:strVal val="true"/>
                                      </p:to>
                                    </p:set>
                                  </p:childTnLst>
                                </p:cTn>
                              </p:par>
                            </p:childTnLst>
                          </p:cTn>
                        </p:par>
                      </p:childTnLst>
                    </p:cTn>
                  </p:par>
                  <p:par>
                    <p:cTn id="515" fill="hold">
                      <p:stCondLst>
                        <p:cond delay="indefinite"/>
                      </p:stCondLst>
                      <p:childTnLst>
                        <p:par>
                          <p:cTn id="516" fill="hold">
                            <p:stCondLst>
                              <p:cond delay="0"/>
                            </p:stCondLst>
                            <p:childTnLst>
                              <p:par>
                                <p:cTn id="517" presetID="7" presetClass="emph" presetSubtype="2" fill="hold" nodeType="clickEffect">
                                  <p:stCondLst>
                                    <p:cond delay="0"/>
                                  </p:stCondLst>
                                  <p:childTnLst>
                                    <p:animClr clrSpc="rgb" dir="cw">
                                      <p:cBhvr>
                                        <p:cTn id="518" dur="2000" fill="hold"/>
                                        <p:tgtEl>
                                          <p:spTgt spid="29"/>
                                        </p:tgtEl>
                                        <p:attrNameLst>
                                          <p:attrName>stroke.color</p:attrName>
                                        </p:attrNameLst>
                                      </p:cBhvr>
                                      <p:to>
                                        <a:schemeClr val="accent2"/>
                                      </p:to>
                                    </p:animClr>
                                    <p:set>
                                      <p:cBhvr>
                                        <p:cTn id="519" dur="2000" fill="hold"/>
                                        <p:tgtEl>
                                          <p:spTgt spid="29"/>
                                        </p:tgtEl>
                                        <p:attrNameLst>
                                          <p:attrName>stroke.on</p:attrName>
                                        </p:attrNameLst>
                                      </p:cBhvr>
                                      <p:to>
                                        <p:strVal val="true"/>
                                      </p:to>
                                    </p:set>
                                  </p:childTnLst>
                                </p:cTn>
                              </p:par>
                            </p:childTnLst>
                          </p:cTn>
                        </p:par>
                      </p:childTnLst>
                    </p:cTn>
                  </p:par>
                  <p:par>
                    <p:cTn id="520" fill="hold">
                      <p:stCondLst>
                        <p:cond delay="indefinite"/>
                      </p:stCondLst>
                      <p:childTnLst>
                        <p:par>
                          <p:cTn id="521" fill="hold">
                            <p:stCondLst>
                              <p:cond delay="0"/>
                            </p:stCondLst>
                            <p:childTnLst>
                              <p:par>
                                <p:cTn id="522" presetID="9" presetClass="entr" presetSubtype="0" fill="hold" nodeType="clickEffect">
                                  <p:stCondLst>
                                    <p:cond delay="0"/>
                                  </p:stCondLst>
                                  <p:childTnLst>
                                    <p:set>
                                      <p:cBhvr>
                                        <p:cTn id="523" dur="1" fill="hold">
                                          <p:stCondLst>
                                            <p:cond delay="0"/>
                                          </p:stCondLst>
                                        </p:cTn>
                                        <p:tgtEl>
                                          <p:spTgt spid="85"/>
                                        </p:tgtEl>
                                        <p:attrNameLst>
                                          <p:attrName>style.visibility</p:attrName>
                                        </p:attrNameLst>
                                      </p:cBhvr>
                                      <p:to>
                                        <p:strVal val="visible"/>
                                      </p:to>
                                    </p:set>
                                    <p:animEffect transition="in" filter="dissolve">
                                      <p:cBhvr>
                                        <p:cTn id="524" dur="500"/>
                                        <p:tgtEl>
                                          <p:spTgt spid="85"/>
                                        </p:tgtEl>
                                      </p:cBhvr>
                                    </p:animEffect>
                                  </p:childTnLst>
                                </p:cTn>
                              </p:par>
                            </p:childTnLst>
                          </p:cTn>
                        </p:par>
                      </p:childTnLst>
                    </p:cTn>
                  </p:par>
                  <p:par>
                    <p:cTn id="525" fill="hold">
                      <p:stCondLst>
                        <p:cond delay="indefinite"/>
                      </p:stCondLst>
                      <p:childTnLst>
                        <p:par>
                          <p:cTn id="526" fill="hold">
                            <p:stCondLst>
                              <p:cond delay="0"/>
                            </p:stCondLst>
                            <p:childTnLst>
                              <p:par>
                                <p:cTn id="527" presetID="9" presetClass="entr" presetSubtype="0" fill="hold" nodeType="clickEffect">
                                  <p:stCondLst>
                                    <p:cond delay="0"/>
                                  </p:stCondLst>
                                  <p:childTnLst>
                                    <p:set>
                                      <p:cBhvr>
                                        <p:cTn id="528" dur="1" fill="hold">
                                          <p:stCondLst>
                                            <p:cond delay="0"/>
                                          </p:stCondLst>
                                        </p:cTn>
                                        <p:tgtEl>
                                          <p:spTgt spid="67">
                                            <p:txEl>
                                              <p:pRg st="3" end="3"/>
                                            </p:txEl>
                                          </p:spTgt>
                                        </p:tgtEl>
                                        <p:attrNameLst>
                                          <p:attrName>style.visibility</p:attrName>
                                        </p:attrNameLst>
                                      </p:cBhvr>
                                      <p:to>
                                        <p:strVal val="visible"/>
                                      </p:to>
                                    </p:set>
                                    <p:animEffect transition="in" filter="dissolve">
                                      <p:cBhvr>
                                        <p:cTn id="529" dur="500"/>
                                        <p:tgtEl>
                                          <p:spTgt spid="67">
                                            <p:txEl>
                                              <p:pRg st="3" end="3"/>
                                            </p:txEl>
                                          </p:spTgt>
                                        </p:tgtEl>
                                      </p:cBhvr>
                                    </p:animEffect>
                                  </p:childTnLst>
                                </p:cTn>
                              </p:par>
                            </p:childTnLst>
                          </p:cTn>
                        </p:par>
                      </p:childTnLst>
                    </p:cTn>
                  </p:par>
                  <p:par>
                    <p:cTn id="530" fill="hold">
                      <p:stCondLst>
                        <p:cond delay="indefinite"/>
                      </p:stCondLst>
                      <p:childTnLst>
                        <p:par>
                          <p:cTn id="531" fill="hold">
                            <p:stCondLst>
                              <p:cond delay="0"/>
                            </p:stCondLst>
                            <p:childTnLst>
                              <p:par>
                                <p:cTn id="532" presetID="9" presetClass="entr" presetSubtype="0" fill="hold" nodeType="clickEffect">
                                  <p:stCondLst>
                                    <p:cond delay="0"/>
                                  </p:stCondLst>
                                  <p:childTnLst>
                                    <p:set>
                                      <p:cBhvr>
                                        <p:cTn id="533" dur="1" fill="hold">
                                          <p:stCondLst>
                                            <p:cond delay="0"/>
                                          </p:stCondLst>
                                        </p:cTn>
                                        <p:tgtEl>
                                          <p:spTgt spid="87"/>
                                        </p:tgtEl>
                                        <p:attrNameLst>
                                          <p:attrName>style.visibility</p:attrName>
                                        </p:attrNameLst>
                                      </p:cBhvr>
                                      <p:to>
                                        <p:strVal val="visible"/>
                                      </p:to>
                                    </p:set>
                                    <p:animEffect transition="in" filter="dissolve">
                                      <p:cBhvr>
                                        <p:cTn id="534" dur="500"/>
                                        <p:tgtEl>
                                          <p:spTgt spid="87"/>
                                        </p:tgtEl>
                                      </p:cBhvr>
                                    </p:animEffect>
                                  </p:childTnLst>
                                </p:cTn>
                              </p:par>
                            </p:childTnLst>
                          </p:cTn>
                        </p:par>
                      </p:childTnLst>
                    </p:cTn>
                  </p:par>
                  <p:par>
                    <p:cTn id="535" fill="hold">
                      <p:stCondLst>
                        <p:cond delay="indefinite"/>
                      </p:stCondLst>
                      <p:childTnLst>
                        <p:par>
                          <p:cTn id="536" fill="hold">
                            <p:stCondLst>
                              <p:cond delay="0"/>
                            </p:stCondLst>
                            <p:childTnLst>
                              <p:par>
                                <p:cTn id="537" presetID="9" presetClass="entr" presetSubtype="0" fill="hold" nodeType="clickEffect">
                                  <p:stCondLst>
                                    <p:cond delay="0"/>
                                  </p:stCondLst>
                                  <p:childTnLst>
                                    <p:set>
                                      <p:cBhvr>
                                        <p:cTn id="538" dur="1" fill="hold">
                                          <p:stCondLst>
                                            <p:cond delay="0"/>
                                          </p:stCondLst>
                                        </p:cTn>
                                        <p:tgtEl>
                                          <p:spTgt spid="72">
                                            <p:txEl>
                                              <p:pRg st="3" end="3"/>
                                            </p:txEl>
                                          </p:spTgt>
                                        </p:tgtEl>
                                        <p:attrNameLst>
                                          <p:attrName>style.visibility</p:attrName>
                                        </p:attrNameLst>
                                      </p:cBhvr>
                                      <p:to>
                                        <p:strVal val="visible"/>
                                      </p:to>
                                    </p:set>
                                    <p:animEffect transition="in" filter="dissolve">
                                      <p:cBhvr>
                                        <p:cTn id="539" dur="500"/>
                                        <p:tgtEl>
                                          <p:spTgt spid="72">
                                            <p:txEl>
                                              <p:pRg st="3" end="3"/>
                                            </p:txEl>
                                          </p:spTgt>
                                        </p:tgtEl>
                                      </p:cBhvr>
                                    </p:animEffect>
                                  </p:childTnLst>
                                </p:cTn>
                              </p:par>
                            </p:childTnLst>
                          </p:cTn>
                        </p:par>
                      </p:childTnLst>
                    </p:cTn>
                  </p:par>
                  <p:par>
                    <p:cTn id="540" fill="hold">
                      <p:stCondLst>
                        <p:cond delay="indefinite"/>
                      </p:stCondLst>
                      <p:childTnLst>
                        <p:par>
                          <p:cTn id="541" fill="hold">
                            <p:stCondLst>
                              <p:cond delay="0"/>
                            </p:stCondLst>
                            <p:childTnLst>
                              <p:par>
                                <p:cTn id="542" presetID="7" presetClass="emph" presetSubtype="2" fill="hold" nodeType="clickEffect">
                                  <p:stCondLst>
                                    <p:cond delay="0"/>
                                  </p:stCondLst>
                                  <p:childTnLst>
                                    <p:animClr clrSpc="rgb" dir="cw">
                                      <p:cBhvr>
                                        <p:cTn id="543" dur="2000" fill="hold"/>
                                        <p:tgtEl>
                                          <p:spTgt spid="30"/>
                                        </p:tgtEl>
                                        <p:attrNameLst>
                                          <p:attrName>stroke.color</p:attrName>
                                        </p:attrNameLst>
                                      </p:cBhvr>
                                      <p:to>
                                        <a:schemeClr val="accent2"/>
                                      </p:to>
                                    </p:animClr>
                                    <p:set>
                                      <p:cBhvr>
                                        <p:cTn id="544" dur="2000" fill="hold"/>
                                        <p:tgtEl>
                                          <p:spTgt spid="30"/>
                                        </p:tgtEl>
                                        <p:attrNameLst>
                                          <p:attrName>stroke.on</p:attrName>
                                        </p:attrNameLst>
                                      </p:cBhvr>
                                      <p:to>
                                        <p:strVal val="true"/>
                                      </p:to>
                                    </p:set>
                                  </p:childTnLst>
                                </p:cTn>
                              </p:par>
                            </p:childTnLst>
                          </p:cTn>
                        </p:par>
                      </p:childTnLst>
                    </p:cTn>
                  </p:par>
                  <p:par>
                    <p:cTn id="545" fill="hold">
                      <p:stCondLst>
                        <p:cond delay="indefinite"/>
                      </p:stCondLst>
                      <p:childTnLst>
                        <p:par>
                          <p:cTn id="546" fill="hold">
                            <p:stCondLst>
                              <p:cond delay="0"/>
                            </p:stCondLst>
                            <p:childTnLst>
                              <p:par>
                                <p:cTn id="547" presetID="9" presetClass="entr" presetSubtype="0" fill="hold" nodeType="clickEffect">
                                  <p:stCondLst>
                                    <p:cond delay="0"/>
                                  </p:stCondLst>
                                  <p:childTnLst>
                                    <p:set>
                                      <p:cBhvr>
                                        <p:cTn id="548" dur="1" fill="hold">
                                          <p:stCondLst>
                                            <p:cond delay="0"/>
                                          </p:stCondLst>
                                        </p:cTn>
                                        <p:tgtEl>
                                          <p:spTgt spid="84"/>
                                        </p:tgtEl>
                                        <p:attrNameLst>
                                          <p:attrName>style.visibility</p:attrName>
                                        </p:attrNameLst>
                                      </p:cBhvr>
                                      <p:to>
                                        <p:strVal val="visible"/>
                                      </p:to>
                                    </p:set>
                                    <p:animEffect transition="in" filter="dissolve">
                                      <p:cBhvr>
                                        <p:cTn id="549" dur="500"/>
                                        <p:tgtEl>
                                          <p:spTgt spid="84"/>
                                        </p:tgtEl>
                                      </p:cBhvr>
                                    </p:animEffect>
                                  </p:childTnLst>
                                </p:cTn>
                              </p:par>
                            </p:childTnLst>
                          </p:cTn>
                        </p:par>
                      </p:childTnLst>
                    </p:cTn>
                  </p:par>
                  <p:par>
                    <p:cTn id="550" fill="hold">
                      <p:stCondLst>
                        <p:cond delay="indefinite"/>
                      </p:stCondLst>
                      <p:childTnLst>
                        <p:par>
                          <p:cTn id="551" fill="hold">
                            <p:stCondLst>
                              <p:cond delay="0"/>
                            </p:stCondLst>
                            <p:childTnLst>
                              <p:par>
                                <p:cTn id="552" presetID="9" presetClass="entr" presetSubtype="0" fill="hold" nodeType="clickEffect">
                                  <p:stCondLst>
                                    <p:cond delay="0"/>
                                  </p:stCondLst>
                                  <p:childTnLst>
                                    <p:set>
                                      <p:cBhvr>
                                        <p:cTn id="553" dur="1" fill="hold">
                                          <p:stCondLst>
                                            <p:cond delay="0"/>
                                          </p:stCondLst>
                                        </p:cTn>
                                        <p:tgtEl>
                                          <p:spTgt spid="80">
                                            <p:txEl>
                                              <p:pRg st="6" end="6"/>
                                            </p:txEl>
                                          </p:spTgt>
                                        </p:tgtEl>
                                        <p:attrNameLst>
                                          <p:attrName>style.visibility</p:attrName>
                                        </p:attrNameLst>
                                      </p:cBhvr>
                                      <p:to>
                                        <p:strVal val="visible"/>
                                      </p:to>
                                    </p:set>
                                    <p:animEffect transition="in" filter="dissolve">
                                      <p:cBhvr>
                                        <p:cTn id="554" dur="500"/>
                                        <p:tgtEl>
                                          <p:spTgt spid="80">
                                            <p:txEl>
                                              <p:pRg st="6" end="6"/>
                                            </p:txEl>
                                          </p:spTgt>
                                        </p:tgtEl>
                                      </p:cBhvr>
                                    </p:animEffect>
                                  </p:childTnLst>
                                </p:cTn>
                              </p:par>
                            </p:childTnLst>
                          </p:cTn>
                        </p:par>
                      </p:childTnLst>
                    </p:cTn>
                  </p:par>
                  <p:par>
                    <p:cTn id="555" fill="hold">
                      <p:stCondLst>
                        <p:cond delay="indefinite"/>
                      </p:stCondLst>
                      <p:childTnLst>
                        <p:par>
                          <p:cTn id="556" fill="hold">
                            <p:stCondLst>
                              <p:cond delay="0"/>
                            </p:stCondLst>
                            <p:childTnLst>
                              <p:par>
                                <p:cTn id="557" presetID="9" presetClass="entr" presetSubtype="0" fill="hold" nodeType="clickEffect">
                                  <p:stCondLst>
                                    <p:cond delay="0"/>
                                  </p:stCondLst>
                                  <p:childTnLst>
                                    <p:set>
                                      <p:cBhvr>
                                        <p:cTn id="558" dur="1" fill="hold">
                                          <p:stCondLst>
                                            <p:cond delay="0"/>
                                          </p:stCondLst>
                                        </p:cTn>
                                        <p:tgtEl>
                                          <p:spTgt spid="86"/>
                                        </p:tgtEl>
                                        <p:attrNameLst>
                                          <p:attrName>style.visibility</p:attrName>
                                        </p:attrNameLst>
                                      </p:cBhvr>
                                      <p:to>
                                        <p:strVal val="visible"/>
                                      </p:to>
                                    </p:set>
                                    <p:animEffect transition="in" filter="dissolve">
                                      <p:cBhvr>
                                        <p:cTn id="559" dur="500"/>
                                        <p:tgtEl>
                                          <p:spTgt spid="86"/>
                                        </p:tgtEl>
                                      </p:cBhvr>
                                    </p:animEffect>
                                  </p:childTnLst>
                                </p:cTn>
                              </p:par>
                            </p:childTnLst>
                          </p:cTn>
                        </p:par>
                      </p:childTnLst>
                    </p:cTn>
                  </p:par>
                  <p:par>
                    <p:cTn id="560" fill="hold">
                      <p:stCondLst>
                        <p:cond delay="indefinite"/>
                      </p:stCondLst>
                      <p:childTnLst>
                        <p:par>
                          <p:cTn id="561" fill="hold">
                            <p:stCondLst>
                              <p:cond delay="0"/>
                            </p:stCondLst>
                            <p:childTnLst>
                              <p:par>
                                <p:cTn id="562" presetID="9" presetClass="entr" presetSubtype="0" fill="hold" nodeType="clickEffect">
                                  <p:stCondLst>
                                    <p:cond delay="0"/>
                                  </p:stCondLst>
                                  <p:childTnLst>
                                    <p:set>
                                      <p:cBhvr>
                                        <p:cTn id="563" dur="1" fill="hold">
                                          <p:stCondLst>
                                            <p:cond delay="0"/>
                                          </p:stCondLst>
                                        </p:cTn>
                                        <p:tgtEl>
                                          <p:spTgt spid="83">
                                            <p:txEl>
                                              <p:pRg st="6" end="6"/>
                                            </p:txEl>
                                          </p:spTgt>
                                        </p:tgtEl>
                                        <p:attrNameLst>
                                          <p:attrName>style.visibility</p:attrName>
                                        </p:attrNameLst>
                                      </p:cBhvr>
                                      <p:to>
                                        <p:strVal val="visible"/>
                                      </p:to>
                                    </p:set>
                                    <p:animEffect transition="in" filter="dissolve">
                                      <p:cBhvr>
                                        <p:cTn id="564" dur="500"/>
                                        <p:tgtEl>
                                          <p:spTgt spid="83">
                                            <p:txEl>
                                              <p:pRg st="6" end="6"/>
                                            </p:txEl>
                                          </p:spTgt>
                                        </p:tgtEl>
                                      </p:cBhvr>
                                    </p:animEffect>
                                  </p:childTnLst>
                                </p:cTn>
                              </p:par>
                            </p:childTnLst>
                          </p:cTn>
                        </p:par>
                      </p:childTnLst>
                    </p:cTn>
                  </p:par>
                  <p:par>
                    <p:cTn id="565" fill="hold">
                      <p:stCondLst>
                        <p:cond delay="indefinite"/>
                      </p:stCondLst>
                      <p:childTnLst>
                        <p:par>
                          <p:cTn id="566" fill="hold">
                            <p:stCondLst>
                              <p:cond delay="0"/>
                            </p:stCondLst>
                            <p:childTnLst>
                              <p:par>
                                <p:cTn id="567" presetID="7" presetClass="emph" presetSubtype="2" fill="hold" nodeType="clickEffect">
                                  <p:stCondLst>
                                    <p:cond delay="0"/>
                                  </p:stCondLst>
                                  <p:childTnLst>
                                    <p:animClr clrSpc="rgb" dir="cw">
                                      <p:cBhvr>
                                        <p:cTn id="568" dur="2000" fill="hold"/>
                                        <p:tgtEl>
                                          <p:spTgt spid="9"/>
                                        </p:tgtEl>
                                        <p:attrNameLst>
                                          <p:attrName>stroke.color</p:attrName>
                                        </p:attrNameLst>
                                      </p:cBhvr>
                                      <p:to>
                                        <a:schemeClr val="accent2"/>
                                      </p:to>
                                    </p:animClr>
                                    <p:set>
                                      <p:cBhvr>
                                        <p:cTn id="569" dur="2000" fill="hold"/>
                                        <p:tgtEl>
                                          <p:spTgt spid="9"/>
                                        </p:tgtEl>
                                        <p:attrNameLst>
                                          <p:attrName>stroke.on</p:attrName>
                                        </p:attrNameLst>
                                      </p:cBhvr>
                                      <p:to>
                                        <p:strVal val="true"/>
                                      </p:to>
                                    </p:set>
                                  </p:childTnLst>
                                </p:cTn>
                              </p:par>
                            </p:childTnLst>
                          </p:cTn>
                        </p:par>
                      </p:childTnLst>
                    </p:cTn>
                  </p:par>
                  <p:par>
                    <p:cTn id="570" fill="hold">
                      <p:stCondLst>
                        <p:cond delay="indefinite"/>
                      </p:stCondLst>
                      <p:childTnLst>
                        <p:par>
                          <p:cTn id="571" fill="hold">
                            <p:stCondLst>
                              <p:cond delay="0"/>
                            </p:stCondLst>
                            <p:childTnLst>
                              <p:par>
                                <p:cTn id="572" presetID="7" presetClass="emph" presetSubtype="2" fill="hold" nodeType="clickEffect">
                                  <p:stCondLst>
                                    <p:cond delay="0"/>
                                  </p:stCondLst>
                                  <p:childTnLst>
                                    <p:animClr clrSpc="rgb" dir="cw">
                                      <p:cBhvr>
                                        <p:cTn id="573" dur="2000" fill="hold"/>
                                        <p:tgtEl>
                                          <p:spTgt spid="18"/>
                                        </p:tgtEl>
                                        <p:attrNameLst>
                                          <p:attrName>stroke.color</p:attrName>
                                        </p:attrNameLst>
                                      </p:cBhvr>
                                      <p:to>
                                        <a:schemeClr val="accent2"/>
                                      </p:to>
                                    </p:animClr>
                                    <p:set>
                                      <p:cBhvr>
                                        <p:cTn id="574" dur="2000" fill="hold"/>
                                        <p:tgtEl>
                                          <p:spTgt spid="18"/>
                                        </p:tgtEl>
                                        <p:attrNameLst>
                                          <p:attrName>stroke.on</p:attrName>
                                        </p:attrNameLst>
                                      </p:cBhvr>
                                      <p:to>
                                        <p:strVal val="true"/>
                                      </p:to>
                                    </p:set>
                                  </p:childTnLst>
                                </p:cTn>
                              </p:par>
                            </p:childTnLst>
                          </p:cTn>
                        </p:par>
                      </p:childTnLst>
                    </p:cTn>
                  </p:par>
                  <p:par>
                    <p:cTn id="575" fill="hold">
                      <p:stCondLst>
                        <p:cond delay="indefinite"/>
                      </p:stCondLst>
                      <p:childTnLst>
                        <p:par>
                          <p:cTn id="576" fill="hold">
                            <p:stCondLst>
                              <p:cond delay="0"/>
                            </p:stCondLst>
                            <p:childTnLst>
                              <p:par>
                                <p:cTn id="577" presetID="7" presetClass="emph" presetSubtype="2" fill="hold" nodeType="clickEffect">
                                  <p:stCondLst>
                                    <p:cond delay="0"/>
                                  </p:stCondLst>
                                  <p:childTnLst>
                                    <p:animClr clrSpc="rgb" dir="cw">
                                      <p:cBhvr>
                                        <p:cTn id="578" dur="2000" fill="hold"/>
                                        <p:tgtEl>
                                          <p:spTgt spid="16"/>
                                        </p:tgtEl>
                                        <p:attrNameLst>
                                          <p:attrName>stroke.color</p:attrName>
                                        </p:attrNameLst>
                                      </p:cBhvr>
                                      <p:to>
                                        <a:schemeClr val="accent2"/>
                                      </p:to>
                                    </p:animClr>
                                    <p:set>
                                      <p:cBhvr>
                                        <p:cTn id="579" dur="2000" fill="hold"/>
                                        <p:tgtEl>
                                          <p:spTgt spid="16"/>
                                        </p:tgtEl>
                                        <p:attrNameLst>
                                          <p:attrName>stroke.on</p:attrName>
                                        </p:attrNameLst>
                                      </p:cBhvr>
                                      <p:to>
                                        <p:strVal val="true"/>
                                      </p:to>
                                    </p:set>
                                  </p:childTnLst>
                                </p:cTn>
                              </p:par>
                            </p:childTnLst>
                          </p:cTn>
                        </p:par>
                      </p:childTnLst>
                    </p:cTn>
                  </p:par>
                  <p:par>
                    <p:cTn id="580" fill="hold">
                      <p:stCondLst>
                        <p:cond delay="indefinite"/>
                      </p:stCondLst>
                      <p:childTnLst>
                        <p:par>
                          <p:cTn id="581" fill="hold">
                            <p:stCondLst>
                              <p:cond delay="0"/>
                            </p:stCondLst>
                            <p:childTnLst>
                              <p:par>
                                <p:cTn id="582" presetID="7" presetClass="emph" presetSubtype="2" fill="hold" nodeType="clickEffect">
                                  <p:stCondLst>
                                    <p:cond delay="0"/>
                                  </p:stCondLst>
                                  <p:childTnLst>
                                    <p:animClr clrSpc="rgb" dir="cw">
                                      <p:cBhvr>
                                        <p:cTn id="583" dur="2000" fill="hold"/>
                                        <p:tgtEl>
                                          <p:spTgt spid="15"/>
                                        </p:tgtEl>
                                        <p:attrNameLst>
                                          <p:attrName>stroke.color</p:attrName>
                                        </p:attrNameLst>
                                      </p:cBhvr>
                                      <p:to>
                                        <a:schemeClr val="accent2"/>
                                      </p:to>
                                    </p:animClr>
                                    <p:set>
                                      <p:cBhvr>
                                        <p:cTn id="584" dur="2000" fill="hold"/>
                                        <p:tgtEl>
                                          <p:spTgt spid="15"/>
                                        </p:tgtEl>
                                        <p:attrNameLst>
                                          <p:attrName>stroke.on</p:attrName>
                                        </p:attrNameLst>
                                      </p:cBhvr>
                                      <p:to>
                                        <p:strVal val="true"/>
                                      </p:to>
                                    </p:set>
                                  </p:childTnLst>
                                </p:cTn>
                              </p:par>
                            </p:childTnLst>
                          </p:cTn>
                        </p:par>
                      </p:childTnLst>
                    </p:cTn>
                  </p:par>
                  <p:par>
                    <p:cTn id="585" fill="hold">
                      <p:stCondLst>
                        <p:cond delay="indefinite"/>
                      </p:stCondLst>
                      <p:childTnLst>
                        <p:par>
                          <p:cTn id="586" fill="hold">
                            <p:stCondLst>
                              <p:cond delay="0"/>
                            </p:stCondLst>
                            <p:childTnLst>
                              <p:par>
                                <p:cTn id="587" presetID="7" presetClass="emph" presetSubtype="2" fill="hold" nodeType="clickEffect">
                                  <p:stCondLst>
                                    <p:cond delay="0"/>
                                  </p:stCondLst>
                                  <p:childTnLst>
                                    <p:animClr clrSpc="rgb" dir="cw">
                                      <p:cBhvr>
                                        <p:cTn id="588" dur="2000" fill="hold"/>
                                        <p:tgtEl>
                                          <p:spTgt spid="10"/>
                                        </p:tgtEl>
                                        <p:attrNameLst>
                                          <p:attrName>stroke.color</p:attrName>
                                        </p:attrNameLst>
                                      </p:cBhvr>
                                      <p:to>
                                        <a:schemeClr val="accent2"/>
                                      </p:to>
                                    </p:animClr>
                                    <p:set>
                                      <p:cBhvr>
                                        <p:cTn id="589" dur="2000" fill="hold"/>
                                        <p:tgtEl>
                                          <p:spTgt spid="10"/>
                                        </p:tgtEl>
                                        <p:attrNameLst>
                                          <p:attrName>stroke.on</p:attrName>
                                        </p:attrNameLst>
                                      </p:cBhvr>
                                      <p:to>
                                        <p:strVal val="true"/>
                                      </p:to>
                                    </p:set>
                                  </p:childTnLst>
                                </p:cTn>
                              </p:par>
                            </p:childTnLst>
                          </p:cTn>
                        </p:par>
                      </p:childTnLst>
                    </p:cTn>
                  </p:par>
                  <p:par>
                    <p:cTn id="590" fill="hold">
                      <p:stCondLst>
                        <p:cond delay="indefinite"/>
                      </p:stCondLst>
                      <p:childTnLst>
                        <p:par>
                          <p:cTn id="591" fill="hold">
                            <p:stCondLst>
                              <p:cond delay="0"/>
                            </p:stCondLst>
                            <p:childTnLst>
                              <p:par>
                                <p:cTn id="592" presetID="7" presetClass="emph" presetSubtype="2" fill="hold" nodeType="clickEffect">
                                  <p:stCondLst>
                                    <p:cond delay="0"/>
                                  </p:stCondLst>
                                  <p:childTnLst>
                                    <p:animClr clrSpc="rgb" dir="cw">
                                      <p:cBhvr>
                                        <p:cTn id="593" dur="2000" fill="hold"/>
                                        <p:tgtEl>
                                          <p:spTgt spid="17"/>
                                        </p:tgtEl>
                                        <p:attrNameLst>
                                          <p:attrName>stroke.color</p:attrName>
                                        </p:attrNameLst>
                                      </p:cBhvr>
                                      <p:to>
                                        <a:schemeClr val="accent2"/>
                                      </p:to>
                                    </p:animClr>
                                    <p:set>
                                      <p:cBhvr>
                                        <p:cTn id="594" dur="2000" fill="hold"/>
                                        <p:tgtEl>
                                          <p:spTgt spid="17"/>
                                        </p:tgtEl>
                                        <p:attrNameLst>
                                          <p:attrName>stroke.on</p:attrName>
                                        </p:attrNameLst>
                                      </p:cBhvr>
                                      <p:to>
                                        <p:strVal val="true"/>
                                      </p:to>
                                    </p:set>
                                  </p:childTnLst>
                                </p:cTn>
                              </p:par>
                            </p:childTnLst>
                          </p:cTn>
                        </p:par>
                      </p:childTnLst>
                    </p:cTn>
                  </p:par>
                  <p:par>
                    <p:cTn id="595" fill="hold">
                      <p:stCondLst>
                        <p:cond delay="indefinite"/>
                      </p:stCondLst>
                      <p:childTnLst>
                        <p:par>
                          <p:cTn id="596" fill="hold">
                            <p:stCondLst>
                              <p:cond delay="0"/>
                            </p:stCondLst>
                            <p:childTnLst>
                              <p:par>
                                <p:cTn id="597" presetID="7" presetClass="emph" presetSubtype="2" fill="hold" nodeType="clickEffect">
                                  <p:stCondLst>
                                    <p:cond delay="0"/>
                                  </p:stCondLst>
                                  <p:childTnLst>
                                    <p:animClr clrSpc="rgb" dir="cw">
                                      <p:cBhvr>
                                        <p:cTn id="598" dur="2000" fill="hold"/>
                                        <p:tgtEl>
                                          <p:spTgt spid="20"/>
                                        </p:tgtEl>
                                        <p:attrNameLst>
                                          <p:attrName>stroke.color</p:attrName>
                                        </p:attrNameLst>
                                      </p:cBhvr>
                                      <p:to>
                                        <a:schemeClr val="accent2"/>
                                      </p:to>
                                    </p:animClr>
                                    <p:set>
                                      <p:cBhvr>
                                        <p:cTn id="599" dur="2000" fill="hold"/>
                                        <p:tgtEl>
                                          <p:spTgt spid="20"/>
                                        </p:tgtEl>
                                        <p:attrNameLst>
                                          <p:attrName>stroke.on</p:attrName>
                                        </p:attrNameLst>
                                      </p:cBhvr>
                                      <p:to>
                                        <p:strVal val="true"/>
                                      </p:to>
                                    </p:set>
                                  </p:childTnLst>
                                </p:cTn>
                              </p:par>
                            </p:childTnLst>
                          </p:cTn>
                        </p:par>
                      </p:childTnLst>
                    </p:cTn>
                  </p:par>
                  <p:par>
                    <p:cTn id="600" fill="hold">
                      <p:stCondLst>
                        <p:cond delay="indefinite"/>
                      </p:stCondLst>
                      <p:childTnLst>
                        <p:par>
                          <p:cTn id="601" fill="hold">
                            <p:stCondLst>
                              <p:cond delay="0"/>
                            </p:stCondLst>
                            <p:childTnLst>
                              <p:par>
                                <p:cTn id="602" presetID="7" presetClass="emph" presetSubtype="2" fill="hold" nodeType="clickEffect">
                                  <p:stCondLst>
                                    <p:cond delay="0"/>
                                  </p:stCondLst>
                                  <p:childTnLst>
                                    <p:animClr clrSpc="rgb" dir="cw">
                                      <p:cBhvr>
                                        <p:cTn id="603" dur="2000" fill="hold"/>
                                        <p:tgtEl>
                                          <p:spTgt spid="14"/>
                                        </p:tgtEl>
                                        <p:attrNameLst>
                                          <p:attrName>stroke.color</p:attrName>
                                        </p:attrNameLst>
                                      </p:cBhvr>
                                      <p:to>
                                        <a:schemeClr val="accent2"/>
                                      </p:to>
                                    </p:animClr>
                                    <p:set>
                                      <p:cBhvr>
                                        <p:cTn id="604" dur="2000" fill="hold"/>
                                        <p:tgtEl>
                                          <p:spTgt spid="14"/>
                                        </p:tgtEl>
                                        <p:attrNameLst>
                                          <p:attrName>stroke.on</p:attrName>
                                        </p:attrNameLst>
                                      </p:cBhvr>
                                      <p:to>
                                        <p:strVal val="true"/>
                                      </p:to>
                                    </p:set>
                                  </p:childTnLst>
                                </p:cTn>
                              </p:par>
                            </p:childTnLst>
                          </p:cTn>
                        </p:par>
                      </p:childTnLst>
                    </p:cTn>
                  </p:par>
                  <p:par>
                    <p:cTn id="605" fill="hold">
                      <p:stCondLst>
                        <p:cond delay="indefinite"/>
                      </p:stCondLst>
                      <p:childTnLst>
                        <p:par>
                          <p:cTn id="606" fill="hold">
                            <p:stCondLst>
                              <p:cond delay="0"/>
                            </p:stCondLst>
                            <p:childTnLst>
                              <p:par>
                                <p:cTn id="607" presetID="7" presetClass="emph" presetSubtype="2" fill="hold" nodeType="clickEffect">
                                  <p:stCondLst>
                                    <p:cond delay="0"/>
                                  </p:stCondLst>
                                  <p:childTnLst>
                                    <p:animClr clrSpc="rgb" dir="cw">
                                      <p:cBhvr>
                                        <p:cTn id="608" dur="2000" fill="hold"/>
                                        <p:tgtEl>
                                          <p:spTgt spid="21"/>
                                        </p:tgtEl>
                                        <p:attrNameLst>
                                          <p:attrName>stroke.color</p:attrName>
                                        </p:attrNameLst>
                                      </p:cBhvr>
                                      <p:to>
                                        <a:srgbClr val="9C9C9C"/>
                                      </p:to>
                                    </p:animClr>
                                    <p:set>
                                      <p:cBhvr>
                                        <p:cTn id="609" dur="2000" fill="hold"/>
                                        <p:tgtEl>
                                          <p:spTgt spid="21"/>
                                        </p:tgtEl>
                                        <p:attrNameLst>
                                          <p:attrName>stroke.on</p:attrName>
                                        </p:attrNameLst>
                                      </p:cBhvr>
                                      <p:to>
                                        <p:strVal val="true"/>
                                      </p:to>
                                    </p:set>
                                  </p:childTnLst>
                                </p:cTn>
                              </p:par>
                              <p:par>
                                <p:cTn id="610" presetID="7" presetClass="emph" presetSubtype="2" fill="hold" nodeType="withEffect">
                                  <p:stCondLst>
                                    <p:cond delay="0"/>
                                  </p:stCondLst>
                                  <p:childTnLst>
                                    <p:animClr clrSpc="rgb" dir="cw">
                                      <p:cBhvr>
                                        <p:cTn id="611" dur="2000" fill="hold"/>
                                        <p:tgtEl>
                                          <p:spTgt spid="13"/>
                                        </p:tgtEl>
                                        <p:attrNameLst>
                                          <p:attrName>stroke.color</p:attrName>
                                        </p:attrNameLst>
                                      </p:cBhvr>
                                      <p:to>
                                        <a:srgbClr val="9C9C9C"/>
                                      </p:to>
                                    </p:animClr>
                                    <p:set>
                                      <p:cBhvr>
                                        <p:cTn id="612" dur="2000" fill="hold"/>
                                        <p:tgtEl>
                                          <p:spTgt spid="13"/>
                                        </p:tgtEl>
                                        <p:attrNameLst>
                                          <p:attrName>stroke.on</p:attrName>
                                        </p:attrNameLst>
                                      </p:cBhvr>
                                      <p:to>
                                        <p:strVal val="true"/>
                                      </p:to>
                                    </p:set>
                                  </p:childTnLst>
                                </p:cTn>
                              </p:par>
                              <p:par>
                                <p:cTn id="613" presetID="7" presetClass="emph" presetSubtype="2" fill="hold" nodeType="withEffect">
                                  <p:stCondLst>
                                    <p:cond delay="0"/>
                                  </p:stCondLst>
                                  <p:childTnLst>
                                    <p:animClr clrSpc="rgb" dir="cw">
                                      <p:cBhvr>
                                        <p:cTn id="614" dur="2000" fill="hold"/>
                                        <p:tgtEl>
                                          <p:spTgt spid="8"/>
                                        </p:tgtEl>
                                        <p:attrNameLst>
                                          <p:attrName>stroke.color</p:attrName>
                                        </p:attrNameLst>
                                      </p:cBhvr>
                                      <p:to>
                                        <a:srgbClr val="9C9C9C"/>
                                      </p:to>
                                    </p:animClr>
                                    <p:set>
                                      <p:cBhvr>
                                        <p:cTn id="615" dur="2000" fill="hold"/>
                                        <p:tgtEl>
                                          <p:spTgt spid="8"/>
                                        </p:tgtEl>
                                        <p:attrNameLst>
                                          <p:attrName>stroke.on</p:attrName>
                                        </p:attrNameLst>
                                      </p:cBhvr>
                                      <p:to>
                                        <p:strVal val="true"/>
                                      </p:to>
                                    </p:set>
                                  </p:childTnLst>
                                </p:cTn>
                              </p:par>
                              <p:par>
                                <p:cTn id="616" presetID="7" presetClass="emph" presetSubtype="2" fill="hold" nodeType="withEffect">
                                  <p:stCondLst>
                                    <p:cond delay="0"/>
                                  </p:stCondLst>
                                  <p:childTnLst>
                                    <p:animClr clrSpc="rgb" dir="cw">
                                      <p:cBhvr>
                                        <p:cTn id="617" dur="2000" fill="hold"/>
                                        <p:tgtEl>
                                          <p:spTgt spid="11"/>
                                        </p:tgtEl>
                                        <p:attrNameLst>
                                          <p:attrName>stroke.color</p:attrName>
                                        </p:attrNameLst>
                                      </p:cBhvr>
                                      <p:to>
                                        <a:srgbClr val="9C9C9C"/>
                                      </p:to>
                                    </p:animClr>
                                    <p:set>
                                      <p:cBhvr>
                                        <p:cTn id="618" dur="2000" fill="hold"/>
                                        <p:tgtEl>
                                          <p:spTgt spid="11"/>
                                        </p:tgtEl>
                                        <p:attrNameLst>
                                          <p:attrName>stroke.on</p:attrName>
                                        </p:attrNameLst>
                                      </p:cBhvr>
                                      <p:to>
                                        <p:strVal val="true"/>
                                      </p:to>
                                    </p:set>
                                  </p:childTnLst>
                                </p:cTn>
                              </p:par>
                              <p:par>
                                <p:cTn id="619" presetID="7" presetClass="emph" presetSubtype="2" fill="hold" nodeType="withEffect">
                                  <p:stCondLst>
                                    <p:cond delay="0"/>
                                  </p:stCondLst>
                                  <p:childTnLst>
                                    <p:animClr clrSpc="rgb" dir="cw">
                                      <p:cBhvr>
                                        <p:cTn id="620" dur="2000" fill="hold"/>
                                        <p:tgtEl>
                                          <p:spTgt spid="29"/>
                                        </p:tgtEl>
                                        <p:attrNameLst>
                                          <p:attrName>stroke.color</p:attrName>
                                        </p:attrNameLst>
                                      </p:cBhvr>
                                      <p:to>
                                        <a:srgbClr val="9C9C9C"/>
                                      </p:to>
                                    </p:animClr>
                                    <p:set>
                                      <p:cBhvr>
                                        <p:cTn id="621" dur="2000" fill="hold"/>
                                        <p:tgtEl>
                                          <p:spTgt spid="29"/>
                                        </p:tgtEl>
                                        <p:attrNameLst>
                                          <p:attrName>stroke.on</p:attrName>
                                        </p:attrNameLst>
                                      </p:cBhvr>
                                      <p:to>
                                        <p:strVal val="true"/>
                                      </p:to>
                                    </p:set>
                                  </p:childTnLst>
                                </p:cTn>
                              </p:par>
                              <p:par>
                                <p:cTn id="622" presetID="7" presetClass="emph" presetSubtype="2" fill="hold" nodeType="withEffect">
                                  <p:stCondLst>
                                    <p:cond delay="0"/>
                                  </p:stCondLst>
                                  <p:childTnLst>
                                    <p:animClr clrSpc="rgb" dir="cw">
                                      <p:cBhvr>
                                        <p:cTn id="623" dur="2000" fill="hold"/>
                                        <p:tgtEl>
                                          <p:spTgt spid="9"/>
                                        </p:tgtEl>
                                        <p:attrNameLst>
                                          <p:attrName>stroke.color</p:attrName>
                                        </p:attrNameLst>
                                      </p:cBhvr>
                                      <p:to>
                                        <a:srgbClr val="9C9C9C"/>
                                      </p:to>
                                    </p:animClr>
                                    <p:set>
                                      <p:cBhvr>
                                        <p:cTn id="624" dur="2000" fill="hold"/>
                                        <p:tgtEl>
                                          <p:spTgt spid="9"/>
                                        </p:tgtEl>
                                        <p:attrNameLst>
                                          <p:attrName>stroke.on</p:attrName>
                                        </p:attrNameLst>
                                      </p:cBhvr>
                                      <p:to>
                                        <p:strVal val="true"/>
                                      </p:to>
                                    </p:set>
                                  </p:childTnLst>
                                </p:cTn>
                              </p:par>
                              <p:par>
                                <p:cTn id="625" presetID="7" presetClass="emph" presetSubtype="2" fill="hold" nodeType="withEffect">
                                  <p:stCondLst>
                                    <p:cond delay="0"/>
                                  </p:stCondLst>
                                  <p:childTnLst>
                                    <p:animClr clrSpc="rgb" dir="cw">
                                      <p:cBhvr>
                                        <p:cTn id="626" dur="2000" fill="hold"/>
                                        <p:tgtEl>
                                          <p:spTgt spid="30"/>
                                        </p:tgtEl>
                                        <p:attrNameLst>
                                          <p:attrName>stroke.color</p:attrName>
                                        </p:attrNameLst>
                                      </p:cBhvr>
                                      <p:to>
                                        <a:srgbClr val="9C9C9C"/>
                                      </p:to>
                                    </p:animClr>
                                    <p:set>
                                      <p:cBhvr>
                                        <p:cTn id="627" dur="2000" fill="hold"/>
                                        <p:tgtEl>
                                          <p:spTgt spid="30"/>
                                        </p:tgtEl>
                                        <p:attrNameLst>
                                          <p:attrName>stroke.on</p:attrName>
                                        </p:attrNameLst>
                                      </p:cBhvr>
                                      <p:to>
                                        <p:strVal val="true"/>
                                      </p:to>
                                    </p:set>
                                  </p:childTnLst>
                                </p:cTn>
                              </p:par>
                              <p:par>
                                <p:cTn id="628" presetID="7" presetClass="emph" presetSubtype="2" fill="hold" nodeType="withEffect">
                                  <p:stCondLst>
                                    <p:cond delay="0"/>
                                  </p:stCondLst>
                                  <p:childTnLst>
                                    <p:animClr clrSpc="rgb" dir="cw">
                                      <p:cBhvr>
                                        <p:cTn id="629" dur="2000" fill="hold"/>
                                        <p:tgtEl>
                                          <p:spTgt spid="20"/>
                                        </p:tgtEl>
                                        <p:attrNameLst>
                                          <p:attrName>stroke.color</p:attrName>
                                        </p:attrNameLst>
                                      </p:cBhvr>
                                      <p:to>
                                        <a:srgbClr val="9C9C9C"/>
                                      </p:to>
                                    </p:animClr>
                                    <p:set>
                                      <p:cBhvr>
                                        <p:cTn id="630" dur="2000" fill="hold"/>
                                        <p:tgtEl>
                                          <p:spTgt spid="20"/>
                                        </p:tgtEl>
                                        <p:attrNameLst>
                                          <p:attrName>stroke.on</p:attrName>
                                        </p:attrNameLst>
                                      </p:cBhvr>
                                      <p:to>
                                        <p:strVal val="true"/>
                                      </p:to>
                                    </p:set>
                                  </p:childTnLst>
                                </p:cTn>
                              </p:par>
                              <p:par>
                                <p:cTn id="631" presetID="7" presetClass="emph" presetSubtype="2" fill="hold" nodeType="withEffect">
                                  <p:stCondLst>
                                    <p:cond delay="0"/>
                                  </p:stCondLst>
                                  <p:childTnLst>
                                    <p:animClr clrSpc="rgb" dir="cw">
                                      <p:cBhvr>
                                        <p:cTn id="632" dur="2000" fill="hold"/>
                                        <p:tgtEl>
                                          <p:spTgt spid="19"/>
                                        </p:tgtEl>
                                        <p:attrNameLst>
                                          <p:attrName>stroke.color</p:attrName>
                                        </p:attrNameLst>
                                      </p:cBhvr>
                                      <p:to>
                                        <a:srgbClr val="9C9C9C"/>
                                      </p:to>
                                    </p:animClr>
                                    <p:set>
                                      <p:cBhvr>
                                        <p:cTn id="633" dur="2000" fill="hold"/>
                                        <p:tgtEl>
                                          <p:spTgt spid="19"/>
                                        </p:tgtEl>
                                        <p:attrNameLst>
                                          <p:attrName>stroke.on</p:attrName>
                                        </p:attrNameLst>
                                      </p:cBhvr>
                                      <p:to>
                                        <p:strVal val="true"/>
                                      </p:to>
                                    </p:set>
                                  </p:childTnLst>
                                </p:cTn>
                              </p:par>
                              <p:par>
                                <p:cTn id="634" presetID="7" presetClass="emph" presetSubtype="2" fill="hold" nodeType="withEffect">
                                  <p:stCondLst>
                                    <p:cond delay="0"/>
                                  </p:stCondLst>
                                  <p:childTnLst>
                                    <p:animClr clrSpc="rgb" dir="cw">
                                      <p:cBhvr>
                                        <p:cTn id="635" dur="2000" fill="hold"/>
                                        <p:tgtEl>
                                          <p:spTgt spid="15"/>
                                        </p:tgtEl>
                                        <p:attrNameLst>
                                          <p:attrName>stroke.color</p:attrName>
                                        </p:attrNameLst>
                                      </p:cBhvr>
                                      <p:to>
                                        <a:srgbClr val="9C9C9C"/>
                                      </p:to>
                                    </p:animClr>
                                    <p:set>
                                      <p:cBhvr>
                                        <p:cTn id="636" dur="2000" fill="hold"/>
                                        <p:tgtEl>
                                          <p:spTgt spid="15"/>
                                        </p:tgtEl>
                                        <p:attrNameLst>
                                          <p:attrName>stroke.on</p:attrName>
                                        </p:attrNameLst>
                                      </p:cBhvr>
                                      <p:to>
                                        <p:strVal val="true"/>
                                      </p:to>
                                    </p:set>
                                  </p:childTnLst>
                                </p:cTn>
                              </p:par>
                              <p:par>
                                <p:cTn id="637" presetID="7" presetClass="emph" presetSubtype="2" fill="hold" nodeType="withEffect">
                                  <p:stCondLst>
                                    <p:cond delay="0"/>
                                  </p:stCondLst>
                                  <p:childTnLst>
                                    <p:animClr clrSpc="rgb" dir="cw">
                                      <p:cBhvr>
                                        <p:cTn id="638" dur="2000" fill="hold"/>
                                        <p:tgtEl>
                                          <p:spTgt spid="12"/>
                                        </p:tgtEl>
                                        <p:attrNameLst>
                                          <p:attrName>stroke.color</p:attrName>
                                        </p:attrNameLst>
                                      </p:cBhvr>
                                      <p:to>
                                        <a:srgbClr val="9C9C9C"/>
                                      </p:to>
                                    </p:animClr>
                                    <p:set>
                                      <p:cBhvr>
                                        <p:cTn id="639" dur="2000" fill="hold"/>
                                        <p:tgtEl>
                                          <p:spTgt spid="12"/>
                                        </p:tgtEl>
                                        <p:attrNameLst>
                                          <p:attrName>stroke.on</p:attrName>
                                        </p:attrNameLst>
                                      </p:cBhvr>
                                      <p:to>
                                        <p:strVal val="true"/>
                                      </p:to>
                                    </p:set>
                                  </p:childTnLst>
                                </p:cTn>
                              </p:par>
                              <p:par>
                                <p:cTn id="640" presetID="7" presetClass="emph" presetSubtype="2" fill="hold" nodeType="withEffect">
                                  <p:stCondLst>
                                    <p:cond delay="0"/>
                                  </p:stCondLst>
                                  <p:childTnLst>
                                    <p:animClr clrSpc="rgb" dir="cw">
                                      <p:cBhvr>
                                        <p:cTn id="641" dur="2000" fill="hold"/>
                                        <p:tgtEl>
                                          <p:spTgt spid="18"/>
                                        </p:tgtEl>
                                        <p:attrNameLst>
                                          <p:attrName>stroke.color</p:attrName>
                                        </p:attrNameLst>
                                      </p:cBhvr>
                                      <p:to>
                                        <a:srgbClr val="9C9C9C"/>
                                      </p:to>
                                    </p:animClr>
                                    <p:set>
                                      <p:cBhvr>
                                        <p:cTn id="642" dur="2000" fill="hold"/>
                                        <p:tgtEl>
                                          <p:spTgt spid="18"/>
                                        </p:tgtEl>
                                        <p:attrNameLst>
                                          <p:attrName>stroke.on</p:attrName>
                                        </p:attrNameLst>
                                      </p:cBhvr>
                                      <p:to>
                                        <p:strVal val="true"/>
                                      </p:to>
                                    </p:set>
                                  </p:childTnLst>
                                </p:cTn>
                              </p:par>
                              <p:par>
                                <p:cTn id="643" presetID="7" presetClass="emph" presetSubtype="2" fill="hold" nodeType="withEffect">
                                  <p:stCondLst>
                                    <p:cond delay="0"/>
                                  </p:stCondLst>
                                  <p:childTnLst>
                                    <p:animClr clrSpc="rgb" dir="cw">
                                      <p:cBhvr>
                                        <p:cTn id="644" dur="2000" fill="hold"/>
                                        <p:tgtEl>
                                          <p:spTgt spid="16"/>
                                        </p:tgtEl>
                                        <p:attrNameLst>
                                          <p:attrName>stroke.color</p:attrName>
                                        </p:attrNameLst>
                                      </p:cBhvr>
                                      <p:to>
                                        <a:srgbClr val="9C9C9C"/>
                                      </p:to>
                                    </p:animClr>
                                    <p:set>
                                      <p:cBhvr>
                                        <p:cTn id="645" dur="2000" fill="hold"/>
                                        <p:tgtEl>
                                          <p:spTgt spid="16"/>
                                        </p:tgtEl>
                                        <p:attrNameLst>
                                          <p:attrName>stroke.on</p:attrName>
                                        </p:attrNameLst>
                                      </p:cBhvr>
                                      <p:to>
                                        <p:strVal val="true"/>
                                      </p:to>
                                    </p:set>
                                  </p:childTnLst>
                                </p:cTn>
                              </p:par>
                              <p:par>
                                <p:cTn id="646" presetID="7" presetClass="emph" presetSubtype="2" fill="hold" nodeType="withEffect">
                                  <p:stCondLst>
                                    <p:cond delay="0"/>
                                  </p:stCondLst>
                                  <p:childTnLst>
                                    <p:animClr clrSpc="rgb" dir="cw">
                                      <p:cBhvr>
                                        <p:cTn id="647" dur="2000" fill="hold"/>
                                        <p:tgtEl>
                                          <p:spTgt spid="17"/>
                                        </p:tgtEl>
                                        <p:attrNameLst>
                                          <p:attrName>stroke.color</p:attrName>
                                        </p:attrNameLst>
                                      </p:cBhvr>
                                      <p:to>
                                        <a:srgbClr val="9C9C9C"/>
                                      </p:to>
                                    </p:animClr>
                                    <p:set>
                                      <p:cBhvr>
                                        <p:cTn id="648" dur="2000" fill="hold"/>
                                        <p:tgtEl>
                                          <p:spTgt spid="17"/>
                                        </p:tgtEl>
                                        <p:attrNameLst>
                                          <p:attrName>stroke.on</p:attrName>
                                        </p:attrNameLst>
                                      </p:cBhvr>
                                      <p:to>
                                        <p:strVal val="true"/>
                                      </p:to>
                                    </p:set>
                                  </p:childTnLst>
                                </p:cTn>
                              </p:par>
                              <p:par>
                                <p:cTn id="649" presetID="7" presetClass="emph" presetSubtype="2" fill="hold" nodeType="withEffect">
                                  <p:stCondLst>
                                    <p:cond delay="0"/>
                                  </p:stCondLst>
                                  <p:childTnLst>
                                    <p:animClr clrSpc="rgb" dir="cw">
                                      <p:cBhvr>
                                        <p:cTn id="650" dur="2000" fill="hold"/>
                                        <p:tgtEl>
                                          <p:spTgt spid="10"/>
                                        </p:tgtEl>
                                        <p:attrNameLst>
                                          <p:attrName>stroke.color</p:attrName>
                                        </p:attrNameLst>
                                      </p:cBhvr>
                                      <p:to>
                                        <a:srgbClr val="9C9C9C"/>
                                      </p:to>
                                    </p:animClr>
                                    <p:set>
                                      <p:cBhvr>
                                        <p:cTn id="651" dur="2000" fill="hold"/>
                                        <p:tgtEl>
                                          <p:spTgt spid="10"/>
                                        </p:tgtEl>
                                        <p:attrNameLst>
                                          <p:attrName>stroke.on</p:attrName>
                                        </p:attrNameLst>
                                      </p:cBhvr>
                                      <p:to>
                                        <p:strVal val="true"/>
                                      </p:to>
                                    </p:set>
                                  </p:childTnLst>
                                </p:cTn>
                              </p:par>
                              <p:par>
                                <p:cTn id="652" presetID="7" presetClass="emph" presetSubtype="2" fill="hold" nodeType="withEffect">
                                  <p:stCondLst>
                                    <p:cond delay="0"/>
                                  </p:stCondLst>
                                  <p:childTnLst>
                                    <p:animClr clrSpc="rgb" dir="cw">
                                      <p:cBhvr>
                                        <p:cTn id="653" dur="2000" fill="hold"/>
                                        <p:tgtEl>
                                          <p:spTgt spid="14"/>
                                        </p:tgtEl>
                                        <p:attrNameLst>
                                          <p:attrName>stroke.color</p:attrName>
                                        </p:attrNameLst>
                                      </p:cBhvr>
                                      <p:to>
                                        <a:srgbClr val="9C9C9C"/>
                                      </p:to>
                                    </p:animClr>
                                    <p:set>
                                      <p:cBhvr>
                                        <p:cTn id="654" dur="2000" fill="hold"/>
                                        <p:tgtEl>
                                          <p:spTgt spid="14"/>
                                        </p:tgtEl>
                                        <p:attrNameLst>
                                          <p:attrName>stroke.on</p:attrName>
                                        </p:attrNameLst>
                                      </p:cBhvr>
                                      <p:to>
                                        <p:strVal val="true"/>
                                      </p:to>
                                    </p:set>
                                  </p:childTnLst>
                                </p:cTn>
                              </p:par>
                            </p:childTnLst>
                          </p:cTn>
                        </p:par>
                      </p:childTnLst>
                    </p:cTn>
                  </p:par>
                  <p:par>
                    <p:cTn id="655" fill="hold">
                      <p:stCondLst>
                        <p:cond delay="indefinite"/>
                      </p:stCondLst>
                      <p:childTnLst>
                        <p:par>
                          <p:cTn id="656" fill="hold">
                            <p:stCondLst>
                              <p:cond delay="0"/>
                            </p:stCondLst>
                            <p:childTnLst>
                              <p:par>
                                <p:cTn id="657" presetID="9" presetClass="entr" presetSubtype="0" fill="hold" grpId="0" nodeType="clickEffect">
                                  <p:stCondLst>
                                    <p:cond delay="0"/>
                                  </p:stCondLst>
                                  <p:childTnLst>
                                    <p:set>
                                      <p:cBhvr>
                                        <p:cTn id="658" dur="1" fill="hold">
                                          <p:stCondLst>
                                            <p:cond delay="0"/>
                                          </p:stCondLst>
                                        </p:cTn>
                                        <p:tgtEl>
                                          <p:spTgt spid="98"/>
                                        </p:tgtEl>
                                        <p:attrNameLst>
                                          <p:attrName>style.visibility</p:attrName>
                                        </p:attrNameLst>
                                      </p:cBhvr>
                                      <p:to>
                                        <p:strVal val="visible"/>
                                      </p:to>
                                    </p:set>
                                    <p:animEffect transition="in" filter="dissolve">
                                      <p:cBhvr>
                                        <p:cTn id="659" dur="500"/>
                                        <p:tgtEl>
                                          <p:spTgt spid="98"/>
                                        </p:tgtEl>
                                      </p:cBhvr>
                                    </p:animEffect>
                                  </p:childTnLst>
                                </p:cTn>
                              </p:par>
                            </p:childTnLst>
                          </p:cTn>
                        </p:par>
                      </p:childTnLst>
                    </p:cTn>
                  </p:par>
                  <p:par>
                    <p:cTn id="660" fill="hold">
                      <p:stCondLst>
                        <p:cond delay="indefinite"/>
                      </p:stCondLst>
                      <p:childTnLst>
                        <p:par>
                          <p:cTn id="661" fill="hold">
                            <p:stCondLst>
                              <p:cond delay="0"/>
                            </p:stCondLst>
                            <p:childTnLst>
                              <p:par>
                                <p:cTn id="662" presetID="7" presetClass="emph" presetSubtype="2" fill="hold" nodeType="clickEffect">
                                  <p:stCondLst>
                                    <p:cond delay="0"/>
                                  </p:stCondLst>
                                  <p:childTnLst>
                                    <p:animClr clrSpc="rgb" dir="cw">
                                      <p:cBhvr>
                                        <p:cTn id="663" dur="2000" fill="hold"/>
                                        <p:tgtEl>
                                          <p:spTgt spid="21"/>
                                        </p:tgtEl>
                                        <p:attrNameLst>
                                          <p:attrName>stroke.color</p:attrName>
                                        </p:attrNameLst>
                                      </p:cBhvr>
                                      <p:to>
                                        <a:schemeClr val="accent2"/>
                                      </p:to>
                                    </p:animClr>
                                    <p:set>
                                      <p:cBhvr>
                                        <p:cTn id="664" dur="2000" fill="hold"/>
                                        <p:tgtEl>
                                          <p:spTgt spid="21"/>
                                        </p:tgtEl>
                                        <p:attrNameLst>
                                          <p:attrName>stroke.on</p:attrName>
                                        </p:attrNameLst>
                                      </p:cBhvr>
                                      <p:to>
                                        <p:strVal val="true"/>
                                      </p:to>
                                    </p:set>
                                  </p:childTnLst>
                                </p:cTn>
                              </p:par>
                            </p:childTnLst>
                          </p:cTn>
                        </p:par>
                      </p:childTnLst>
                    </p:cTn>
                  </p:par>
                  <p:par>
                    <p:cTn id="665" fill="hold">
                      <p:stCondLst>
                        <p:cond delay="indefinite"/>
                      </p:stCondLst>
                      <p:childTnLst>
                        <p:par>
                          <p:cTn id="666" fill="hold">
                            <p:stCondLst>
                              <p:cond delay="0"/>
                            </p:stCondLst>
                            <p:childTnLst>
                              <p:par>
                                <p:cTn id="667" presetID="7" presetClass="emph" presetSubtype="2" fill="hold" nodeType="clickEffect">
                                  <p:stCondLst>
                                    <p:cond delay="0"/>
                                  </p:stCondLst>
                                  <p:childTnLst>
                                    <p:animClr clrSpc="rgb" dir="cw">
                                      <p:cBhvr>
                                        <p:cTn id="668" dur="2000" fill="hold"/>
                                        <p:tgtEl>
                                          <p:spTgt spid="12"/>
                                        </p:tgtEl>
                                        <p:attrNameLst>
                                          <p:attrName>stroke.color</p:attrName>
                                        </p:attrNameLst>
                                      </p:cBhvr>
                                      <p:to>
                                        <a:schemeClr val="accent2"/>
                                      </p:to>
                                    </p:animClr>
                                    <p:set>
                                      <p:cBhvr>
                                        <p:cTn id="669" dur="2000" fill="hold"/>
                                        <p:tgtEl>
                                          <p:spTgt spid="12"/>
                                        </p:tgtEl>
                                        <p:attrNameLst>
                                          <p:attrName>stroke.on</p:attrName>
                                        </p:attrNameLst>
                                      </p:cBhvr>
                                      <p:to>
                                        <p:strVal val="true"/>
                                      </p:to>
                                    </p:set>
                                  </p:childTnLst>
                                </p:cTn>
                              </p:par>
                            </p:childTnLst>
                          </p:cTn>
                        </p:par>
                      </p:childTnLst>
                    </p:cTn>
                  </p:par>
                  <p:par>
                    <p:cTn id="670" fill="hold">
                      <p:stCondLst>
                        <p:cond delay="indefinite"/>
                      </p:stCondLst>
                      <p:childTnLst>
                        <p:par>
                          <p:cTn id="671" fill="hold">
                            <p:stCondLst>
                              <p:cond delay="0"/>
                            </p:stCondLst>
                            <p:childTnLst>
                              <p:par>
                                <p:cTn id="672" presetID="7" presetClass="emph" presetSubtype="2" fill="hold" nodeType="clickEffect">
                                  <p:stCondLst>
                                    <p:cond delay="0"/>
                                  </p:stCondLst>
                                  <p:childTnLst>
                                    <p:animClr clrSpc="rgb" dir="cw">
                                      <p:cBhvr>
                                        <p:cTn id="673" dur="2000" fill="hold"/>
                                        <p:tgtEl>
                                          <p:spTgt spid="19"/>
                                        </p:tgtEl>
                                        <p:attrNameLst>
                                          <p:attrName>stroke.color</p:attrName>
                                        </p:attrNameLst>
                                      </p:cBhvr>
                                      <p:to>
                                        <a:schemeClr val="accent2"/>
                                      </p:to>
                                    </p:animClr>
                                    <p:set>
                                      <p:cBhvr>
                                        <p:cTn id="674" dur="2000" fill="hold"/>
                                        <p:tgtEl>
                                          <p:spTgt spid="19"/>
                                        </p:tgtEl>
                                        <p:attrNameLst>
                                          <p:attrName>stroke.on</p:attrName>
                                        </p:attrNameLst>
                                      </p:cBhvr>
                                      <p:to>
                                        <p:strVal val="true"/>
                                      </p:to>
                                    </p:set>
                                  </p:childTnLst>
                                </p:cTn>
                              </p:par>
                            </p:childTnLst>
                          </p:cTn>
                        </p:par>
                      </p:childTnLst>
                    </p:cTn>
                  </p:par>
                  <p:par>
                    <p:cTn id="675" fill="hold">
                      <p:stCondLst>
                        <p:cond delay="indefinite"/>
                      </p:stCondLst>
                      <p:childTnLst>
                        <p:par>
                          <p:cTn id="676" fill="hold">
                            <p:stCondLst>
                              <p:cond delay="0"/>
                            </p:stCondLst>
                            <p:childTnLst>
                              <p:par>
                                <p:cTn id="677" presetID="7" presetClass="emph" presetSubtype="2" fill="hold" nodeType="clickEffect">
                                  <p:stCondLst>
                                    <p:cond delay="0"/>
                                  </p:stCondLst>
                                  <p:childTnLst>
                                    <p:animClr clrSpc="rgb" dir="cw">
                                      <p:cBhvr>
                                        <p:cTn id="678" dur="2000" fill="hold"/>
                                        <p:tgtEl>
                                          <p:spTgt spid="8"/>
                                        </p:tgtEl>
                                        <p:attrNameLst>
                                          <p:attrName>stroke.color</p:attrName>
                                        </p:attrNameLst>
                                      </p:cBhvr>
                                      <p:to>
                                        <a:schemeClr val="accent2"/>
                                      </p:to>
                                    </p:animClr>
                                    <p:set>
                                      <p:cBhvr>
                                        <p:cTn id="679" dur="2000" fill="hold"/>
                                        <p:tgtEl>
                                          <p:spTgt spid="8"/>
                                        </p:tgtEl>
                                        <p:attrNameLst>
                                          <p:attrName>stroke.on</p:attrName>
                                        </p:attrNameLst>
                                      </p:cBhvr>
                                      <p:to>
                                        <p:strVal val="true"/>
                                      </p:to>
                                    </p:set>
                                  </p:childTnLst>
                                </p:cTn>
                              </p:par>
                            </p:childTnLst>
                          </p:cTn>
                        </p:par>
                      </p:childTnLst>
                    </p:cTn>
                  </p:par>
                  <p:par>
                    <p:cTn id="680" fill="hold">
                      <p:stCondLst>
                        <p:cond delay="indefinite"/>
                      </p:stCondLst>
                      <p:childTnLst>
                        <p:par>
                          <p:cTn id="681" fill="hold">
                            <p:stCondLst>
                              <p:cond delay="0"/>
                            </p:stCondLst>
                            <p:childTnLst>
                              <p:par>
                                <p:cTn id="682" presetID="7" presetClass="emph" presetSubtype="2" fill="hold" nodeType="clickEffect">
                                  <p:stCondLst>
                                    <p:cond delay="0"/>
                                  </p:stCondLst>
                                  <p:childTnLst>
                                    <p:animClr clrSpc="rgb" dir="cw">
                                      <p:cBhvr>
                                        <p:cTn id="683" dur="2000" fill="hold"/>
                                        <p:tgtEl>
                                          <p:spTgt spid="11"/>
                                        </p:tgtEl>
                                        <p:attrNameLst>
                                          <p:attrName>stroke.color</p:attrName>
                                        </p:attrNameLst>
                                      </p:cBhvr>
                                      <p:to>
                                        <a:schemeClr val="accent2"/>
                                      </p:to>
                                    </p:animClr>
                                    <p:set>
                                      <p:cBhvr>
                                        <p:cTn id="684" dur="2000" fill="hold"/>
                                        <p:tgtEl>
                                          <p:spTgt spid="11"/>
                                        </p:tgtEl>
                                        <p:attrNameLst>
                                          <p:attrName>stroke.on</p:attrName>
                                        </p:attrNameLst>
                                      </p:cBhvr>
                                      <p:to>
                                        <p:strVal val="true"/>
                                      </p:to>
                                    </p:set>
                                  </p:childTnLst>
                                </p:cTn>
                              </p:par>
                            </p:childTnLst>
                          </p:cTn>
                        </p:par>
                      </p:childTnLst>
                    </p:cTn>
                  </p:par>
                  <p:par>
                    <p:cTn id="685" fill="hold">
                      <p:stCondLst>
                        <p:cond delay="indefinite"/>
                      </p:stCondLst>
                      <p:childTnLst>
                        <p:par>
                          <p:cTn id="686" fill="hold">
                            <p:stCondLst>
                              <p:cond delay="0"/>
                            </p:stCondLst>
                            <p:childTnLst>
                              <p:par>
                                <p:cTn id="687" presetID="7" presetClass="emph" presetSubtype="2" fill="hold" nodeType="clickEffect">
                                  <p:stCondLst>
                                    <p:cond delay="0"/>
                                  </p:stCondLst>
                                  <p:childTnLst>
                                    <p:animClr clrSpc="rgb" dir="cw">
                                      <p:cBhvr>
                                        <p:cTn id="688" dur="2000" fill="hold"/>
                                        <p:tgtEl>
                                          <p:spTgt spid="13"/>
                                        </p:tgtEl>
                                        <p:attrNameLst>
                                          <p:attrName>stroke.color</p:attrName>
                                        </p:attrNameLst>
                                      </p:cBhvr>
                                      <p:to>
                                        <a:schemeClr val="accent2"/>
                                      </p:to>
                                    </p:animClr>
                                    <p:set>
                                      <p:cBhvr>
                                        <p:cTn id="689" dur="2000" fill="hold"/>
                                        <p:tgtEl>
                                          <p:spTgt spid="13"/>
                                        </p:tgtEl>
                                        <p:attrNameLst>
                                          <p:attrName>stroke.on</p:attrName>
                                        </p:attrNameLst>
                                      </p:cBhvr>
                                      <p:to>
                                        <p:strVal val="true"/>
                                      </p:to>
                                    </p:set>
                                  </p:childTnLst>
                                </p:cTn>
                              </p:par>
                            </p:childTnLst>
                          </p:cTn>
                        </p:par>
                      </p:childTnLst>
                    </p:cTn>
                  </p:par>
                  <p:par>
                    <p:cTn id="690" fill="hold">
                      <p:stCondLst>
                        <p:cond delay="indefinite"/>
                      </p:stCondLst>
                      <p:childTnLst>
                        <p:par>
                          <p:cTn id="691" fill="hold">
                            <p:stCondLst>
                              <p:cond delay="0"/>
                            </p:stCondLst>
                            <p:childTnLst>
                              <p:par>
                                <p:cTn id="692" presetID="7" presetClass="emph" presetSubtype="2" fill="hold" nodeType="clickEffect">
                                  <p:stCondLst>
                                    <p:cond delay="0"/>
                                  </p:stCondLst>
                                  <p:childTnLst>
                                    <p:animClr clrSpc="rgb" dir="cw">
                                      <p:cBhvr>
                                        <p:cTn id="693" dur="2000" fill="hold"/>
                                        <p:tgtEl>
                                          <p:spTgt spid="29"/>
                                        </p:tgtEl>
                                        <p:attrNameLst>
                                          <p:attrName>stroke.color</p:attrName>
                                        </p:attrNameLst>
                                      </p:cBhvr>
                                      <p:to>
                                        <a:schemeClr val="accent2"/>
                                      </p:to>
                                    </p:animClr>
                                    <p:set>
                                      <p:cBhvr>
                                        <p:cTn id="694" dur="2000" fill="hold"/>
                                        <p:tgtEl>
                                          <p:spTgt spid="29"/>
                                        </p:tgtEl>
                                        <p:attrNameLst>
                                          <p:attrName>stroke.on</p:attrName>
                                        </p:attrNameLst>
                                      </p:cBhvr>
                                      <p:to>
                                        <p:strVal val="true"/>
                                      </p:to>
                                    </p:set>
                                  </p:childTnLst>
                                </p:cTn>
                              </p:par>
                            </p:childTnLst>
                          </p:cTn>
                        </p:par>
                      </p:childTnLst>
                    </p:cTn>
                  </p:par>
                  <p:par>
                    <p:cTn id="695" fill="hold">
                      <p:stCondLst>
                        <p:cond delay="indefinite"/>
                      </p:stCondLst>
                      <p:childTnLst>
                        <p:par>
                          <p:cTn id="696" fill="hold">
                            <p:stCondLst>
                              <p:cond delay="0"/>
                            </p:stCondLst>
                            <p:childTnLst>
                              <p:par>
                                <p:cTn id="697" presetID="7" presetClass="emph" presetSubtype="2" fill="hold" nodeType="clickEffect">
                                  <p:stCondLst>
                                    <p:cond delay="0"/>
                                  </p:stCondLst>
                                  <p:childTnLst>
                                    <p:animClr clrSpc="rgb" dir="cw">
                                      <p:cBhvr>
                                        <p:cTn id="698" dur="2000" fill="hold"/>
                                        <p:tgtEl>
                                          <p:spTgt spid="30"/>
                                        </p:tgtEl>
                                        <p:attrNameLst>
                                          <p:attrName>stroke.color</p:attrName>
                                        </p:attrNameLst>
                                      </p:cBhvr>
                                      <p:to>
                                        <a:schemeClr val="accent2"/>
                                      </p:to>
                                    </p:animClr>
                                    <p:set>
                                      <p:cBhvr>
                                        <p:cTn id="699" dur="2000" fill="hold"/>
                                        <p:tgtEl>
                                          <p:spTgt spid="30"/>
                                        </p:tgtEl>
                                        <p:attrNameLst>
                                          <p:attrName>stroke.on</p:attrName>
                                        </p:attrNameLst>
                                      </p:cBhvr>
                                      <p:to>
                                        <p:strVal val="true"/>
                                      </p:to>
                                    </p:set>
                                  </p:childTnLst>
                                </p:cTn>
                              </p:par>
                            </p:childTnLst>
                          </p:cTn>
                        </p:par>
                      </p:childTnLst>
                    </p:cTn>
                  </p:par>
                  <p:par>
                    <p:cTn id="700" fill="hold">
                      <p:stCondLst>
                        <p:cond delay="indefinite"/>
                      </p:stCondLst>
                      <p:childTnLst>
                        <p:par>
                          <p:cTn id="701" fill="hold">
                            <p:stCondLst>
                              <p:cond delay="0"/>
                            </p:stCondLst>
                            <p:childTnLst>
                              <p:par>
                                <p:cTn id="702" presetID="7" presetClass="emph" presetSubtype="2" fill="hold" nodeType="clickEffect">
                                  <p:stCondLst>
                                    <p:cond delay="0"/>
                                  </p:stCondLst>
                                  <p:childTnLst>
                                    <p:animClr clrSpc="rgb" dir="cw">
                                      <p:cBhvr>
                                        <p:cTn id="703" dur="2000" fill="hold"/>
                                        <p:tgtEl>
                                          <p:spTgt spid="9"/>
                                        </p:tgtEl>
                                        <p:attrNameLst>
                                          <p:attrName>stroke.color</p:attrName>
                                        </p:attrNameLst>
                                      </p:cBhvr>
                                      <p:to>
                                        <a:schemeClr val="accent2"/>
                                      </p:to>
                                    </p:animClr>
                                    <p:set>
                                      <p:cBhvr>
                                        <p:cTn id="704" dur="2000" fill="hold"/>
                                        <p:tgtEl>
                                          <p:spTgt spid="9"/>
                                        </p:tgtEl>
                                        <p:attrNameLst>
                                          <p:attrName>stroke.on</p:attrName>
                                        </p:attrNameLst>
                                      </p:cBhvr>
                                      <p:to>
                                        <p:strVal val="true"/>
                                      </p:to>
                                    </p:set>
                                  </p:childTnLst>
                                </p:cTn>
                              </p:par>
                            </p:childTnLst>
                          </p:cTn>
                        </p:par>
                      </p:childTnLst>
                    </p:cTn>
                  </p:par>
                  <p:par>
                    <p:cTn id="705" fill="hold">
                      <p:stCondLst>
                        <p:cond delay="indefinite"/>
                      </p:stCondLst>
                      <p:childTnLst>
                        <p:par>
                          <p:cTn id="706" fill="hold">
                            <p:stCondLst>
                              <p:cond delay="0"/>
                            </p:stCondLst>
                            <p:childTnLst>
                              <p:par>
                                <p:cTn id="707" presetID="7" presetClass="emph" presetSubtype="2" fill="hold" nodeType="clickEffect">
                                  <p:stCondLst>
                                    <p:cond delay="0"/>
                                  </p:stCondLst>
                                  <p:childTnLst>
                                    <p:animClr clrSpc="rgb" dir="cw">
                                      <p:cBhvr>
                                        <p:cTn id="708" dur="2000" fill="hold"/>
                                        <p:tgtEl>
                                          <p:spTgt spid="18"/>
                                        </p:tgtEl>
                                        <p:attrNameLst>
                                          <p:attrName>stroke.color</p:attrName>
                                        </p:attrNameLst>
                                      </p:cBhvr>
                                      <p:to>
                                        <a:schemeClr val="accent2"/>
                                      </p:to>
                                    </p:animClr>
                                    <p:set>
                                      <p:cBhvr>
                                        <p:cTn id="709" dur="2000" fill="hold"/>
                                        <p:tgtEl>
                                          <p:spTgt spid="18"/>
                                        </p:tgtEl>
                                        <p:attrNameLst>
                                          <p:attrName>stroke.on</p:attrName>
                                        </p:attrNameLst>
                                      </p:cBhvr>
                                      <p:to>
                                        <p:strVal val="true"/>
                                      </p:to>
                                    </p:set>
                                  </p:childTnLst>
                                </p:cTn>
                              </p:par>
                            </p:childTnLst>
                          </p:cTn>
                        </p:par>
                      </p:childTnLst>
                    </p:cTn>
                  </p:par>
                  <p:par>
                    <p:cTn id="710" fill="hold">
                      <p:stCondLst>
                        <p:cond delay="indefinite"/>
                      </p:stCondLst>
                      <p:childTnLst>
                        <p:par>
                          <p:cTn id="711" fill="hold">
                            <p:stCondLst>
                              <p:cond delay="0"/>
                            </p:stCondLst>
                            <p:childTnLst>
                              <p:par>
                                <p:cTn id="712" presetID="7" presetClass="emph" presetSubtype="2" fill="hold" nodeType="clickEffect">
                                  <p:stCondLst>
                                    <p:cond delay="0"/>
                                  </p:stCondLst>
                                  <p:childTnLst>
                                    <p:animClr clrSpc="rgb" dir="cw">
                                      <p:cBhvr>
                                        <p:cTn id="713" dur="2000" fill="hold"/>
                                        <p:tgtEl>
                                          <p:spTgt spid="16"/>
                                        </p:tgtEl>
                                        <p:attrNameLst>
                                          <p:attrName>stroke.color</p:attrName>
                                        </p:attrNameLst>
                                      </p:cBhvr>
                                      <p:to>
                                        <a:schemeClr val="accent2"/>
                                      </p:to>
                                    </p:animClr>
                                    <p:set>
                                      <p:cBhvr>
                                        <p:cTn id="714" dur="2000" fill="hold"/>
                                        <p:tgtEl>
                                          <p:spTgt spid="16"/>
                                        </p:tgtEl>
                                        <p:attrNameLst>
                                          <p:attrName>stroke.on</p:attrName>
                                        </p:attrNameLst>
                                      </p:cBhvr>
                                      <p:to>
                                        <p:strVal val="true"/>
                                      </p:to>
                                    </p:set>
                                  </p:childTnLst>
                                </p:cTn>
                              </p:par>
                            </p:childTnLst>
                          </p:cTn>
                        </p:par>
                      </p:childTnLst>
                    </p:cTn>
                  </p:par>
                  <p:par>
                    <p:cTn id="715" fill="hold">
                      <p:stCondLst>
                        <p:cond delay="indefinite"/>
                      </p:stCondLst>
                      <p:childTnLst>
                        <p:par>
                          <p:cTn id="716" fill="hold">
                            <p:stCondLst>
                              <p:cond delay="0"/>
                            </p:stCondLst>
                            <p:childTnLst>
                              <p:par>
                                <p:cTn id="717" presetID="7" presetClass="emph" presetSubtype="2" fill="hold" nodeType="clickEffect">
                                  <p:stCondLst>
                                    <p:cond delay="0"/>
                                  </p:stCondLst>
                                  <p:childTnLst>
                                    <p:animClr clrSpc="rgb" dir="cw">
                                      <p:cBhvr>
                                        <p:cTn id="718" dur="2000" fill="hold"/>
                                        <p:tgtEl>
                                          <p:spTgt spid="15"/>
                                        </p:tgtEl>
                                        <p:attrNameLst>
                                          <p:attrName>stroke.color</p:attrName>
                                        </p:attrNameLst>
                                      </p:cBhvr>
                                      <p:to>
                                        <a:schemeClr val="accent2"/>
                                      </p:to>
                                    </p:animClr>
                                    <p:set>
                                      <p:cBhvr>
                                        <p:cTn id="719" dur="2000" fill="hold"/>
                                        <p:tgtEl>
                                          <p:spTgt spid="15"/>
                                        </p:tgtEl>
                                        <p:attrNameLst>
                                          <p:attrName>stroke.on</p:attrName>
                                        </p:attrNameLst>
                                      </p:cBhvr>
                                      <p:to>
                                        <p:strVal val="true"/>
                                      </p:to>
                                    </p:set>
                                  </p:childTnLst>
                                </p:cTn>
                              </p:par>
                            </p:childTnLst>
                          </p:cTn>
                        </p:par>
                      </p:childTnLst>
                    </p:cTn>
                  </p:par>
                  <p:par>
                    <p:cTn id="720" fill="hold">
                      <p:stCondLst>
                        <p:cond delay="indefinite"/>
                      </p:stCondLst>
                      <p:childTnLst>
                        <p:par>
                          <p:cTn id="721" fill="hold">
                            <p:stCondLst>
                              <p:cond delay="0"/>
                            </p:stCondLst>
                            <p:childTnLst>
                              <p:par>
                                <p:cTn id="722" presetID="7" presetClass="emph" presetSubtype="2" fill="hold" nodeType="clickEffect">
                                  <p:stCondLst>
                                    <p:cond delay="0"/>
                                  </p:stCondLst>
                                  <p:childTnLst>
                                    <p:animClr clrSpc="rgb" dir="cw">
                                      <p:cBhvr>
                                        <p:cTn id="723" dur="2000" fill="hold"/>
                                        <p:tgtEl>
                                          <p:spTgt spid="10"/>
                                        </p:tgtEl>
                                        <p:attrNameLst>
                                          <p:attrName>stroke.color</p:attrName>
                                        </p:attrNameLst>
                                      </p:cBhvr>
                                      <p:to>
                                        <a:schemeClr val="accent2"/>
                                      </p:to>
                                    </p:animClr>
                                    <p:set>
                                      <p:cBhvr>
                                        <p:cTn id="724" dur="2000" fill="hold"/>
                                        <p:tgtEl>
                                          <p:spTgt spid="10"/>
                                        </p:tgtEl>
                                        <p:attrNameLst>
                                          <p:attrName>stroke.on</p:attrName>
                                        </p:attrNameLst>
                                      </p:cBhvr>
                                      <p:to>
                                        <p:strVal val="true"/>
                                      </p:to>
                                    </p:set>
                                  </p:childTnLst>
                                </p:cTn>
                              </p:par>
                            </p:childTnLst>
                          </p:cTn>
                        </p:par>
                      </p:childTnLst>
                    </p:cTn>
                  </p:par>
                  <p:par>
                    <p:cTn id="725" fill="hold">
                      <p:stCondLst>
                        <p:cond delay="indefinite"/>
                      </p:stCondLst>
                      <p:childTnLst>
                        <p:par>
                          <p:cTn id="726" fill="hold">
                            <p:stCondLst>
                              <p:cond delay="0"/>
                            </p:stCondLst>
                            <p:childTnLst>
                              <p:par>
                                <p:cTn id="727" presetID="7" presetClass="emph" presetSubtype="2" fill="hold" nodeType="clickEffect">
                                  <p:stCondLst>
                                    <p:cond delay="0"/>
                                  </p:stCondLst>
                                  <p:childTnLst>
                                    <p:animClr clrSpc="rgb" dir="cw">
                                      <p:cBhvr>
                                        <p:cTn id="728" dur="2000" fill="hold"/>
                                        <p:tgtEl>
                                          <p:spTgt spid="17"/>
                                        </p:tgtEl>
                                        <p:attrNameLst>
                                          <p:attrName>stroke.color</p:attrName>
                                        </p:attrNameLst>
                                      </p:cBhvr>
                                      <p:to>
                                        <a:schemeClr val="accent2"/>
                                      </p:to>
                                    </p:animClr>
                                    <p:set>
                                      <p:cBhvr>
                                        <p:cTn id="729" dur="2000" fill="hold"/>
                                        <p:tgtEl>
                                          <p:spTgt spid="17"/>
                                        </p:tgtEl>
                                        <p:attrNameLst>
                                          <p:attrName>stroke.on</p:attrName>
                                        </p:attrNameLst>
                                      </p:cBhvr>
                                      <p:to>
                                        <p:strVal val="true"/>
                                      </p:to>
                                    </p:set>
                                  </p:childTnLst>
                                </p:cTn>
                              </p:par>
                            </p:childTnLst>
                          </p:cTn>
                        </p:par>
                      </p:childTnLst>
                    </p:cTn>
                  </p:par>
                  <p:par>
                    <p:cTn id="730" fill="hold">
                      <p:stCondLst>
                        <p:cond delay="indefinite"/>
                      </p:stCondLst>
                      <p:childTnLst>
                        <p:par>
                          <p:cTn id="731" fill="hold">
                            <p:stCondLst>
                              <p:cond delay="0"/>
                            </p:stCondLst>
                            <p:childTnLst>
                              <p:par>
                                <p:cTn id="732" presetID="7" presetClass="emph" presetSubtype="2" fill="hold" nodeType="clickEffect">
                                  <p:stCondLst>
                                    <p:cond delay="0"/>
                                  </p:stCondLst>
                                  <p:childTnLst>
                                    <p:animClr clrSpc="rgb" dir="cw">
                                      <p:cBhvr>
                                        <p:cTn id="733" dur="2000" fill="hold"/>
                                        <p:tgtEl>
                                          <p:spTgt spid="20"/>
                                        </p:tgtEl>
                                        <p:attrNameLst>
                                          <p:attrName>stroke.color</p:attrName>
                                        </p:attrNameLst>
                                      </p:cBhvr>
                                      <p:to>
                                        <a:schemeClr val="accent2"/>
                                      </p:to>
                                    </p:animClr>
                                    <p:set>
                                      <p:cBhvr>
                                        <p:cTn id="734" dur="2000" fill="hold"/>
                                        <p:tgtEl>
                                          <p:spTgt spid="20"/>
                                        </p:tgtEl>
                                        <p:attrNameLst>
                                          <p:attrName>stroke.on</p:attrName>
                                        </p:attrNameLst>
                                      </p:cBhvr>
                                      <p:to>
                                        <p:strVal val="true"/>
                                      </p:to>
                                    </p:set>
                                  </p:childTnLst>
                                </p:cTn>
                              </p:par>
                            </p:childTnLst>
                          </p:cTn>
                        </p:par>
                      </p:childTnLst>
                    </p:cTn>
                  </p:par>
                  <p:par>
                    <p:cTn id="735" fill="hold">
                      <p:stCondLst>
                        <p:cond delay="indefinite"/>
                      </p:stCondLst>
                      <p:childTnLst>
                        <p:par>
                          <p:cTn id="736" fill="hold">
                            <p:stCondLst>
                              <p:cond delay="0"/>
                            </p:stCondLst>
                            <p:childTnLst>
                              <p:par>
                                <p:cTn id="737" presetID="7" presetClass="emph" presetSubtype="2" fill="hold" nodeType="clickEffect">
                                  <p:stCondLst>
                                    <p:cond delay="0"/>
                                  </p:stCondLst>
                                  <p:childTnLst>
                                    <p:animClr clrSpc="rgb" dir="cw">
                                      <p:cBhvr>
                                        <p:cTn id="738" dur="2000" fill="hold"/>
                                        <p:tgtEl>
                                          <p:spTgt spid="14"/>
                                        </p:tgtEl>
                                        <p:attrNameLst>
                                          <p:attrName>stroke.color</p:attrName>
                                        </p:attrNameLst>
                                      </p:cBhvr>
                                      <p:to>
                                        <a:schemeClr val="accent2"/>
                                      </p:to>
                                    </p:animClr>
                                    <p:set>
                                      <p:cBhvr>
                                        <p:cTn id="739" dur="2000" fill="hold"/>
                                        <p:tgtEl>
                                          <p:spTgt spid="14"/>
                                        </p:tgtEl>
                                        <p:attrNameLst>
                                          <p:attrName>stroke.on</p:attrName>
                                        </p:attrNameLst>
                                      </p:cBhvr>
                                      <p:to>
                                        <p:strVal val="true"/>
                                      </p:to>
                                    </p:set>
                                  </p:childTnLst>
                                </p:cTn>
                              </p:par>
                            </p:childTnLst>
                          </p:cTn>
                        </p:par>
                      </p:childTnLst>
                    </p:cTn>
                  </p:par>
                  <p:par>
                    <p:cTn id="740" fill="hold">
                      <p:stCondLst>
                        <p:cond delay="indefinite"/>
                      </p:stCondLst>
                      <p:childTnLst>
                        <p:par>
                          <p:cTn id="741" fill="hold">
                            <p:stCondLst>
                              <p:cond delay="0"/>
                            </p:stCondLst>
                            <p:childTnLst>
                              <p:par>
                                <p:cTn id="742" presetID="9" presetClass="entr" presetSubtype="0" fill="hold" grpId="0" nodeType="clickEffect">
                                  <p:stCondLst>
                                    <p:cond delay="0"/>
                                  </p:stCondLst>
                                  <p:childTnLst>
                                    <p:set>
                                      <p:cBhvr>
                                        <p:cTn id="743" dur="1" fill="hold">
                                          <p:stCondLst>
                                            <p:cond delay="0"/>
                                          </p:stCondLst>
                                        </p:cTn>
                                        <p:tgtEl>
                                          <p:spTgt spid="89"/>
                                        </p:tgtEl>
                                        <p:attrNameLst>
                                          <p:attrName>style.visibility</p:attrName>
                                        </p:attrNameLst>
                                      </p:cBhvr>
                                      <p:to>
                                        <p:strVal val="visible"/>
                                      </p:to>
                                    </p:set>
                                    <p:animEffect transition="in" filter="dissolve">
                                      <p:cBhvr>
                                        <p:cTn id="744" dur="500"/>
                                        <p:tgtEl>
                                          <p:spTgt spid="89"/>
                                        </p:tgtEl>
                                      </p:cBhvr>
                                    </p:animEffect>
                                  </p:childTnLst>
                                </p:cTn>
                              </p:par>
                            </p:childTnLst>
                          </p:cTn>
                        </p:par>
                      </p:childTnLst>
                    </p:cTn>
                  </p:par>
                  <p:par>
                    <p:cTn id="745" fill="hold">
                      <p:stCondLst>
                        <p:cond delay="indefinite"/>
                      </p:stCondLst>
                      <p:childTnLst>
                        <p:par>
                          <p:cTn id="746" fill="hold">
                            <p:stCondLst>
                              <p:cond delay="0"/>
                            </p:stCondLst>
                            <p:childTnLst>
                              <p:par>
                                <p:cTn id="747" presetID="9" presetClass="entr" presetSubtype="0" fill="hold" grpId="0" nodeType="clickEffect">
                                  <p:stCondLst>
                                    <p:cond delay="0"/>
                                  </p:stCondLst>
                                  <p:childTnLst>
                                    <p:set>
                                      <p:cBhvr>
                                        <p:cTn id="748" dur="1" fill="hold">
                                          <p:stCondLst>
                                            <p:cond delay="0"/>
                                          </p:stCondLst>
                                        </p:cTn>
                                        <p:tgtEl>
                                          <p:spTgt spid="99"/>
                                        </p:tgtEl>
                                        <p:attrNameLst>
                                          <p:attrName>style.visibility</p:attrName>
                                        </p:attrNameLst>
                                      </p:cBhvr>
                                      <p:to>
                                        <p:strVal val="visible"/>
                                      </p:to>
                                    </p:set>
                                    <p:animEffect transition="in" filter="dissolve">
                                      <p:cBhvr>
                                        <p:cTn id="749" dur="500"/>
                                        <p:tgtEl>
                                          <p:spTgt spid="99"/>
                                        </p:tgtEl>
                                      </p:cBhvr>
                                    </p:animEffect>
                                  </p:childTnLst>
                                </p:cTn>
                              </p:par>
                            </p:childTnLst>
                          </p:cTn>
                        </p:par>
                      </p:childTnLst>
                    </p:cTn>
                  </p:par>
                  <p:par>
                    <p:cTn id="750" fill="hold">
                      <p:stCondLst>
                        <p:cond delay="indefinite"/>
                      </p:stCondLst>
                      <p:childTnLst>
                        <p:par>
                          <p:cTn id="751" fill="hold">
                            <p:stCondLst>
                              <p:cond delay="0"/>
                            </p:stCondLst>
                            <p:childTnLst>
                              <p:par>
                                <p:cTn id="752" presetID="7" presetClass="emph" presetSubtype="2" fill="hold" nodeType="clickEffect">
                                  <p:stCondLst>
                                    <p:cond delay="0"/>
                                  </p:stCondLst>
                                  <p:childTnLst>
                                    <p:animClr clrSpc="rgb" dir="cw">
                                      <p:cBhvr>
                                        <p:cTn id="753" dur="2000" fill="hold"/>
                                        <p:tgtEl>
                                          <p:spTgt spid="21"/>
                                        </p:tgtEl>
                                        <p:attrNameLst>
                                          <p:attrName>stroke.color</p:attrName>
                                        </p:attrNameLst>
                                      </p:cBhvr>
                                      <p:to>
                                        <a:schemeClr val="tx1"/>
                                      </p:to>
                                    </p:animClr>
                                    <p:set>
                                      <p:cBhvr>
                                        <p:cTn id="754" dur="2000" fill="hold"/>
                                        <p:tgtEl>
                                          <p:spTgt spid="21"/>
                                        </p:tgtEl>
                                        <p:attrNameLst>
                                          <p:attrName>stroke.on</p:attrName>
                                        </p:attrNameLst>
                                      </p:cBhvr>
                                      <p:to>
                                        <p:strVal val="true"/>
                                      </p:to>
                                    </p:set>
                                  </p:childTnLst>
                                </p:cTn>
                              </p:par>
                              <p:par>
                                <p:cTn id="755" presetID="7" presetClass="emph" presetSubtype="2" fill="hold" nodeType="withEffect">
                                  <p:stCondLst>
                                    <p:cond delay="0"/>
                                  </p:stCondLst>
                                  <p:childTnLst>
                                    <p:animClr clrSpc="rgb" dir="cw">
                                      <p:cBhvr>
                                        <p:cTn id="756" dur="2000" fill="hold"/>
                                        <p:tgtEl>
                                          <p:spTgt spid="19"/>
                                        </p:tgtEl>
                                        <p:attrNameLst>
                                          <p:attrName>stroke.color</p:attrName>
                                        </p:attrNameLst>
                                      </p:cBhvr>
                                      <p:to>
                                        <a:schemeClr val="tx1"/>
                                      </p:to>
                                    </p:animClr>
                                    <p:set>
                                      <p:cBhvr>
                                        <p:cTn id="757" dur="2000" fill="hold"/>
                                        <p:tgtEl>
                                          <p:spTgt spid="19"/>
                                        </p:tgtEl>
                                        <p:attrNameLst>
                                          <p:attrName>stroke.on</p:attrName>
                                        </p:attrNameLst>
                                      </p:cBhvr>
                                      <p:to>
                                        <p:strVal val="true"/>
                                      </p:to>
                                    </p:set>
                                  </p:childTnLst>
                                </p:cTn>
                              </p:par>
                              <p:par>
                                <p:cTn id="758" presetID="7" presetClass="emph" presetSubtype="2" fill="hold" nodeType="withEffect">
                                  <p:stCondLst>
                                    <p:cond delay="0"/>
                                  </p:stCondLst>
                                  <p:childTnLst>
                                    <p:animClr clrSpc="rgb" dir="cw">
                                      <p:cBhvr>
                                        <p:cTn id="759" dur="2000" fill="hold"/>
                                        <p:tgtEl>
                                          <p:spTgt spid="12"/>
                                        </p:tgtEl>
                                        <p:attrNameLst>
                                          <p:attrName>stroke.color</p:attrName>
                                        </p:attrNameLst>
                                      </p:cBhvr>
                                      <p:to>
                                        <a:schemeClr val="tx1"/>
                                      </p:to>
                                    </p:animClr>
                                    <p:set>
                                      <p:cBhvr>
                                        <p:cTn id="760" dur="2000" fill="hold"/>
                                        <p:tgtEl>
                                          <p:spTgt spid="12"/>
                                        </p:tgtEl>
                                        <p:attrNameLst>
                                          <p:attrName>stroke.on</p:attrName>
                                        </p:attrNameLst>
                                      </p:cBhvr>
                                      <p:to>
                                        <p:strVal val="true"/>
                                      </p:to>
                                    </p:set>
                                  </p:childTnLst>
                                </p:cTn>
                              </p:par>
                              <p:par>
                                <p:cTn id="761" presetID="7" presetClass="emph" presetSubtype="2" fill="hold" nodeType="withEffect">
                                  <p:stCondLst>
                                    <p:cond delay="0"/>
                                  </p:stCondLst>
                                  <p:childTnLst>
                                    <p:animClr clrSpc="rgb" dir="cw">
                                      <p:cBhvr>
                                        <p:cTn id="762" dur="2000" fill="hold"/>
                                        <p:tgtEl>
                                          <p:spTgt spid="18"/>
                                        </p:tgtEl>
                                        <p:attrNameLst>
                                          <p:attrName>stroke.color</p:attrName>
                                        </p:attrNameLst>
                                      </p:cBhvr>
                                      <p:to>
                                        <a:schemeClr val="tx1"/>
                                      </p:to>
                                    </p:animClr>
                                    <p:set>
                                      <p:cBhvr>
                                        <p:cTn id="763" dur="2000" fill="hold"/>
                                        <p:tgtEl>
                                          <p:spTgt spid="18"/>
                                        </p:tgtEl>
                                        <p:attrNameLst>
                                          <p:attrName>stroke.on</p:attrName>
                                        </p:attrNameLst>
                                      </p:cBhvr>
                                      <p:to>
                                        <p:strVal val="true"/>
                                      </p:to>
                                    </p:set>
                                  </p:childTnLst>
                                </p:cTn>
                              </p:par>
                              <p:par>
                                <p:cTn id="764" presetID="7" presetClass="emph" presetSubtype="2" fill="hold" nodeType="withEffect">
                                  <p:stCondLst>
                                    <p:cond delay="0"/>
                                  </p:stCondLst>
                                  <p:childTnLst>
                                    <p:animClr clrSpc="rgb" dir="cw">
                                      <p:cBhvr>
                                        <p:cTn id="765" dur="2000" fill="hold"/>
                                        <p:tgtEl>
                                          <p:spTgt spid="10"/>
                                        </p:tgtEl>
                                        <p:attrNameLst>
                                          <p:attrName>stroke.color</p:attrName>
                                        </p:attrNameLst>
                                      </p:cBhvr>
                                      <p:to>
                                        <a:schemeClr val="tx1"/>
                                      </p:to>
                                    </p:animClr>
                                    <p:set>
                                      <p:cBhvr>
                                        <p:cTn id="766" dur="2000" fill="hold"/>
                                        <p:tgtEl>
                                          <p:spTgt spid="10"/>
                                        </p:tgtEl>
                                        <p:attrNameLst>
                                          <p:attrName>stroke.on</p:attrName>
                                        </p:attrNameLst>
                                      </p:cBhvr>
                                      <p:to>
                                        <p:strVal val="true"/>
                                      </p:to>
                                    </p:set>
                                  </p:childTnLst>
                                </p:cTn>
                              </p:par>
                              <p:par>
                                <p:cTn id="767" presetID="7" presetClass="emph" presetSubtype="2" fill="hold" nodeType="withEffect">
                                  <p:stCondLst>
                                    <p:cond delay="0"/>
                                  </p:stCondLst>
                                  <p:childTnLst>
                                    <p:animClr clrSpc="rgb" dir="cw">
                                      <p:cBhvr>
                                        <p:cTn id="768" dur="2000" fill="hold"/>
                                        <p:tgtEl>
                                          <p:spTgt spid="29"/>
                                        </p:tgtEl>
                                        <p:attrNameLst>
                                          <p:attrName>stroke.color</p:attrName>
                                        </p:attrNameLst>
                                      </p:cBhvr>
                                      <p:to>
                                        <a:schemeClr val="tx1"/>
                                      </p:to>
                                    </p:animClr>
                                    <p:set>
                                      <p:cBhvr>
                                        <p:cTn id="769" dur="2000" fill="hold"/>
                                        <p:tgtEl>
                                          <p:spTgt spid="29"/>
                                        </p:tgtEl>
                                        <p:attrNameLst>
                                          <p:attrName>stroke.on</p:attrName>
                                        </p:attrNameLst>
                                      </p:cBhvr>
                                      <p:to>
                                        <p:strVal val="true"/>
                                      </p:to>
                                    </p:set>
                                  </p:childTnLst>
                                </p:cTn>
                              </p:par>
                              <p:par>
                                <p:cTn id="770" presetID="7" presetClass="emph" presetSubtype="2" fill="hold" nodeType="withEffect">
                                  <p:stCondLst>
                                    <p:cond delay="0"/>
                                  </p:stCondLst>
                                  <p:childTnLst>
                                    <p:animClr clrSpc="rgb" dir="cw">
                                      <p:cBhvr>
                                        <p:cTn id="771" dur="2000" fill="hold"/>
                                        <p:tgtEl>
                                          <p:spTgt spid="30"/>
                                        </p:tgtEl>
                                        <p:attrNameLst>
                                          <p:attrName>stroke.color</p:attrName>
                                        </p:attrNameLst>
                                      </p:cBhvr>
                                      <p:to>
                                        <a:schemeClr val="tx1"/>
                                      </p:to>
                                    </p:animClr>
                                    <p:set>
                                      <p:cBhvr>
                                        <p:cTn id="772" dur="2000" fill="hold"/>
                                        <p:tgtEl>
                                          <p:spTgt spid="30"/>
                                        </p:tgtEl>
                                        <p:attrNameLst>
                                          <p:attrName>stroke.on</p:attrName>
                                        </p:attrNameLst>
                                      </p:cBhvr>
                                      <p:to>
                                        <p:strVal val="true"/>
                                      </p:to>
                                    </p:set>
                                  </p:childTnLst>
                                </p:cTn>
                              </p:par>
                              <p:par>
                                <p:cTn id="773" presetID="7" presetClass="emph" presetSubtype="2" fill="hold" nodeType="withEffect">
                                  <p:stCondLst>
                                    <p:cond delay="0"/>
                                  </p:stCondLst>
                                  <p:childTnLst>
                                    <p:animClr clrSpc="rgb" dir="cw">
                                      <p:cBhvr>
                                        <p:cTn id="774" dur="2000" fill="hold"/>
                                        <p:tgtEl>
                                          <p:spTgt spid="9"/>
                                        </p:tgtEl>
                                        <p:attrNameLst>
                                          <p:attrName>stroke.color</p:attrName>
                                        </p:attrNameLst>
                                      </p:cBhvr>
                                      <p:to>
                                        <a:srgbClr val="9C9C9C"/>
                                      </p:to>
                                    </p:animClr>
                                    <p:set>
                                      <p:cBhvr>
                                        <p:cTn id="775" dur="2000" fill="hold"/>
                                        <p:tgtEl>
                                          <p:spTgt spid="9"/>
                                        </p:tgtEl>
                                        <p:attrNameLst>
                                          <p:attrName>stroke.on</p:attrName>
                                        </p:attrNameLst>
                                      </p:cBhvr>
                                      <p:to>
                                        <p:strVal val="true"/>
                                      </p:to>
                                    </p:set>
                                  </p:childTnLst>
                                </p:cTn>
                              </p:par>
                              <p:par>
                                <p:cTn id="776" presetID="7" presetClass="emph" presetSubtype="2" fill="hold" nodeType="withEffect">
                                  <p:stCondLst>
                                    <p:cond delay="0"/>
                                  </p:stCondLst>
                                  <p:childTnLst>
                                    <p:animClr clrSpc="rgb" dir="cw">
                                      <p:cBhvr>
                                        <p:cTn id="777" dur="2000" fill="hold"/>
                                        <p:tgtEl>
                                          <p:spTgt spid="17"/>
                                        </p:tgtEl>
                                        <p:attrNameLst>
                                          <p:attrName>stroke.color</p:attrName>
                                        </p:attrNameLst>
                                      </p:cBhvr>
                                      <p:to>
                                        <a:srgbClr val="9C9C9C"/>
                                      </p:to>
                                    </p:animClr>
                                    <p:set>
                                      <p:cBhvr>
                                        <p:cTn id="778" dur="2000" fill="hold"/>
                                        <p:tgtEl>
                                          <p:spTgt spid="17"/>
                                        </p:tgtEl>
                                        <p:attrNameLst>
                                          <p:attrName>stroke.on</p:attrName>
                                        </p:attrNameLst>
                                      </p:cBhvr>
                                      <p:to>
                                        <p:strVal val="true"/>
                                      </p:to>
                                    </p:set>
                                  </p:childTnLst>
                                </p:cTn>
                              </p:par>
                              <p:par>
                                <p:cTn id="779" presetID="7" presetClass="emph" presetSubtype="2" fill="hold" nodeType="withEffect">
                                  <p:stCondLst>
                                    <p:cond delay="0"/>
                                  </p:stCondLst>
                                  <p:childTnLst>
                                    <p:animClr clrSpc="rgb" dir="cw">
                                      <p:cBhvr>
                                        <p:cTn id="780" dur="2000" fill="hold"/>
                                        <p:tgtEl>
                                          <p:spTgt spid="16"/>
                                        </p:tgtEl>
                                        <p:attrNameLst>
                                          <p:attrName>stroke.color</p:attrName>
                                        </p:attrNameLst>
                                      </p:cBhvr>
                                      <p:to>
                                        <a:srgbClr val="9C9C9C"/>
                                      </p:to>
                                    </p:animClr>
                                    <p:set>
                                      <p:cBhvr>
                                        <p:cTn id="781" dur="2000" fill="hold"/>
                                        <p:tgtEl>
                                          <p:spTgt spid="16"/>
                                        </p:tgtEl>
                                        <p:attrNameLst>
                                          <p:attrName>stroke.on</p:attrName>
                                        </p:attrNameLst>
                                      </p:cBhvr>
                                      <p:to>
                                        <p:strVal val="true"/>
                                      </p:to>
                                    </p:set>
                                  </p:childTnLst>
                                </p:cTn>
                              </p:par>
                              <p:par>
                                <p:cTn id="782" presetID="7" presetClass="emph" presetSubtype="2" fill="hold" nodeType="withEffect">
                                  <p:stCondLst>
                                    <p:cond delay="0"/>
                                  </p:stCondLst>
                                  <p:childTnLst>
                                    <p:animClr clrSpc="rgb" dir="cw">
                                      <p:cBhvr>
                                        <p:cTn id="783" dur="2000" fill="hold"/>
                                        <p:tgtEl>
                                          <p:spTgt spid="11"/>
                                        </p:tgtEl>
                                        <p:attrNameLst>
                                          <p:attrName>stroke.color</p:attrName>
                                        </p:attrNameLst>
                                      </p:cBhvr>
                                      <p:to>
                                        <a:srgbClr val="9C9C9C"/>
                                      </p:to>
                                    </p:animClr>
                                    <p:set>
                                      <p:cBhvr>
                                        <p:cTn id="784" dur="2000" fill="hold"/>
                                        <p:tgtEl>
                                          <p:spTgt spid="11"/>
                                        </p:tgtEl>
                                        <p:attrNameLst>
                                          <p:attrName>stroke.on</p:attrName>
                                        </p:attrNameLst>
                                      </p:cBhvr>
                                      <p:to>
                                        <p:strVal val="true"/>
                                      </p:to>
                                    </p:set>
                                  </p:childTnLst>
                                </p:cTn>
                              </p:par>
                              <p:par>
                                <p:cTn id="785" presetID="7" presetClass="emph" presetSubtype="2" fill="hold" nodeType="withEffect">
                                  <p:stCondLst>
                                    <p:cond delay="0"/>
                                  </p:stCondLst>
                                  <p:childTnLst>
                                    <p:animClr clrSpc="rgb" dir="cw">
                                      <p:cBhvr>
                                        <p:cTn id="786" dur="2000" fill="hold"/>
                                        <p:tgtEl>
                                          <p:spTgt spid="8"/>
                                        </p:tgtEl>
                                        <p:attrNameLst>
                                          <p:attrName>stroke.color</p:attrName>
                                        </p:attrNameLst>
                                      </p:cBhvr>
                                      <p:to>
                                        <a:srgbClr val="9C9C9C"/>
                                      </p:to>
                                    </p:animClr>
                                    <p:set>
                                      <p:cBhvr>
                                        <p:cTn id="787" dur="2000" fill="hold"/>
                                        <p:tgtEl>
                                          <p:spTgt spid="8"/>
                                        </p:tgtEl>
                                        <p:attrNameLst>
                                          <p:attrName>stroke.on</p:attrName>
                                        </p:attrNameLst>
                                      </p:cBhvr>
                                      <p:to>
                                        <p:strVal val="true"/>
                                      </p:to>
                                    </p:set>
                                  </p:childTnLst>
                                </p:cTn>
                              </p:par>
                              <p:par>
                                <p:cTn id="788" presetID="7" presetClass="emph" presetSubtype="2" fill="hold" nodeType="withEffect">
                                  <p:stCondLst>
                                    <p:cond delay="0"/>
                                  </p:stCondLst>
                                  <p:childTnLst>
                                    <p:animClr clrSpc="rgb" dir="cw">
                                      <p:cBhvr>
                                        <p:cTn id="789" dur="2000" fill="hold"/>
                                        <p:tgtEl>
                                          <p:spTgt spid="13"/>
                                        </p:tgtEl>
                                        <p:attrNameLst>
                                          <p:attrName>stroke.color</p:attrName>
                                        </p:attrNameLst>
                                      </p:cBhvr>
                                      <p:to>
                                        <a:srgbClr val="9C9C9C"/>
                                      </p:to>
                                    </p:animClr>
                                    <p:set>
                                      <p:cBhvr>
                                        <p:cTn id="790" dur="2000" fill="hold"/>
                                        <p:tgtEl>
                                          <p:spTgt spid="13"/>
                                        </p:tgtEl>
                                        <p:attrNameLst>
                                          <p:attrName>stroke.on</p:attrName>
                                        </p:attrNameLst>
                                      </p:cBhvr>
                                      <p:to>
                                        <p:strVal val="true"/>
                                      </p:to>
                                    </p:set>
                                  </p:childTnLst>
                                </p:cTn>
                              </p:par>
                              <p:par>
                                <p:cTn id="791" presetID="7" presetClass="emph" presetSubtype="2" fill="hold" nodeType="withEffect">
                                  <p:stCondLst>
                                    <p:cond delay="0"/>
                                  </p:stCondLst>
                                  <p:childTnLst>
                                    <p:animClr clrSpc="rgb" dir="cw">
                                      <p:cBhvr>
                                        <p:cTn id="792" dur="2000" fill="hold"/>
                                        <p:tgtEl>
                                          <p:spTgt spid="20"/>
                                        </p:tgtEl>
                                        <p:attrNameLst>
                                          <p:attrName>stroke.color</p:attrName>
                                        </p:attrNameLst>
                                      </p:cBhvr>
                                      <p:to>
                                        <a:srgbClr val="9C9C9C"/>
                                      </p:to>
                                    </p:animClr>
                                    <p:set>
                                      <p:cBhvr>
                                        <p:cTn id="793" dur="2000" fill="hold"/>
                                        <p:tgtEl>
                                          <p:spTgt spid="20"/>
                                        </p:tgtEl>
                                        <p:attrNameLst>
                                          <p:attrName>stroke.on</p:attrName>
                                        </p:attrNameLst>
                                      </p:cBhvr>
                                      <p:to>
                                        <p:strVal val="true"/>
                                      </p:to>
                                    </p:set>
                                  </p:childTnLst>
                                </p:cTn>
                              </p:par>
                              <p:par>
                                <p:cTn id="794" presetID="7" presetClass="emph" presetSubtype="2" fill="hold" nodeType="withEffect">
                                  <p:stCondLst>
                                    <p:cond delay="0"/>
                                  </p:stCondLst>
                                  <p:childTnLst>
                                    <p:animClr clrSpc="rgb" dir="cw">
                                      <p:cBhvr>
                                        <p:cTn id="795" dur="2000" fill="hold"/>
                                        <p:tgtEl>
                                          <p:spTgt spid="15"/>
                                        </p:tgtEl>
                                        <p:attrNameLst>
                                          <p:attrName>stroke.color</p:attrName>
                                        </p:attrNameLst>
                                      </p:cBhvr>
                                      <p:to>
                                        <a:srgbClr val="9C9C9C"/>
                                      </p:to>
                                    </p:animClr>
                                    <p:set>
                                      <p:cBhvr>
                                        <p:cTn id="796" dur="2000" fill="hold"/>
                                        <p:tgtEl>
                                          <p:spTgt spid="15"/>
                                        </p:tgtEl>
                                        <p:attrNameLst>
                                          <p:attrName>stroke.on</p:attrName>
                                        </p:attrNameLst>
                                      </p:cBhvr>
                                      <p:to>
                                        <p:strVal val="true"/>
                                      </p:to>
                                    </p:set>
                                  </p:childTnLst>
                                </p:cTn>
                              </p:par>
                              <p:par>
                                <p:cTn id="797" presetID="7" presetClass="emph" presetSubtype="2" fill="hold" nodeType="withEffect">
                                  <p:stCondLst>
                                    <p:cond delay="0"/>
                                  </p:stCondLst>
                                  <p:childTnLst>
                                    <p:animClr clrSpc="rgb" dir="cw">
                                      <p:cBhvr>
                                        <p:cTn id="798" dur="2000" fill="hold"/>
                                        <p:tgtEl>
                                          <p:spTgt spid="14"/>
                                        </p:tgtEl>
                                        <p:attrNameLst>
                                          <p:attrName>stroke.color</p:attrName>
                                        </p:attrNameLst>
                                      </p:cBhvr>
                                      <p:to>
                                        <a:srgbClr val="9C9C9C"/>
                                      </p:to>
                                    </p:animClr>
                                    <p:set>
                                      <p:cBhvr>
                                        <p:cTn id="799" dur="2000" fill="hold"/>
                                        <p:tgtEl>
                                          <p:spTgt spid="1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2" grpId="0" animBg="1"/>
      <p:bldP spid="23"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p:bldP spid="50" grpId="0"/>
      <p:bldP spid="51" grpId="0"/>
      <p:bldP spid="52" grpId="0"/>
      <p:bldP spid="54" grpId="0"/>
      <p:bldP spid="3" grpId="0"/>
      <p:bldP spid="74" grpId="0"/>
      <p:bldP spid="96" grpId="0"/>
      <p:bldP spid="98" grpId="0"/>
      <p:bldP spid="99" grpId="0"/>
      <p:bldP spid="8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D8AAA-D2ED-7F40-8C83-0B9F48C3BFFF}"/>
              </a:ext>
            </a:extLst>
          </p:cNvPr>
          <p:cNvSpPr>
            <a:spLocks noGrp="1"/>
          </p:cNvSpPr>
          <p:nvPr>
            <p:ph type="title"/>
          </p:nvPr>
        </p:nvSpPr>
        <p:spPr/>
        <p:txBody>
          <a:bodyPr/>
          <a:lstStyle/>
          <a:p>
            <a:r>
              <a:rPr lang="en-US" spc="-25" dirty="0">
                <a:latin typeface="Arial"/>
                <a:cs typeface="Arial"/>
              </a:rPr>
              <a:t>Bellman-Ford </a:t>
            </a:r>
            <a:r>
              <a:rPr lang="en-US" spc="42" dirty="0">
                <a:latin typeface="Arial"/>
                <a:cs typeface="Arial"/>
              </a:rPr>
              <a:t>Algorithm</a:t>
            </a:r>
            <a:r>
              <a:rPr lang="en-US" spc="120" dirty="0">
                <a:latin typeface="Arial"/>
                <a:cs typeface="Arial"/>
              </a:rPr>
              <a:t> </a:t>
            </a:r>
            <a:r>
              <a:rPr lang="en-US" spc="21" dirty="0">
                <a:latin typeface="Arial"/>
                <a:cs typeface="Arial"/>
              </a:rPr>
              <a:t>Visualization</a:t>
            </a:r>
            <a:endParaRPr lang="en-US" dirty="0"/>
          </a:p>
        </p:txBody>
      </p:sp>
      <p:sp>
        <p:nvSpPr>
          <p:cNvPr id="4" name="object 2">
            <a:extLst>
              <a:ext uri="{FF2B5EF4-FFF2-40B4-BE49-F238E27FC236}">
                <a16:creationId xmlns:a16="http://schemas.microsoft.com/office/drawing/2014/main" id="{8ACCFDE7-784B-2D4B-AE19-C79BF0BFD373}"/>
              </a:ext>
            </a:extLst>
          </p:cNvPr>
          <p:cNvSpPr/>
          <p:nvPr/>
        </p:nvSpPr>
        <p:spPr>
          <a:xfrm>
            <a:off x="536895" y="1308683"/>
            <a:ext cx="8028265" cy="4915948"/>
          </a:xfrm>
          <a:custGeom>
            <a:avLst/>
            <a:gdLst/>
            <a:ahLst/>
            <a:cxnLst/>
            <a:rect l="l" t="t" r="r" b="b"/>
            <a:pathLst>
              <a:path w="11785600" h="7454900">
                <a:moveTo>
                  <a:pt x="0" y="0"/>
                </a:moveTo>
                <a:lnTo>
                  <a:pt x="11785600" y="0"/>
                </a:lnTo>
                <a:lnTo>
                  <a:pt x="11785600" y="7454900"/>
                </a:lnTo>
                <a:lnTo>
                  <a:pt x="0" y="7454900"/>
                </a:lnTo>
                <a:lnTo>
                  <a:pt x="0" y="0"/>
                </a:lnTo>
                <a:close/>
              </a:path>
            </a:pathLst>
          </a:custGeom>
          <a:solidFill>
            <a:srgbClr val="FFFFFF"/>
          </a:solidFill>
          <a:ln>
            <a:solidFill>
              <a:schemeClr val="accent2"/>
            </a:solidFill>
          </a:ln>
        </p:spPr>
        <p:txBody>
          <a:bodyPr wrap="square" lIns="0" tIns="0" rIns="0" bIns="0" rtlCol="0"/>
          <a:lstStyle/>
          <a:p>
            <a:endParaRPr sz="1266"/>
          </a:p>
        </p:txBody>
      </p:sp>
      <p:sp>
        <p:nvSpPr>
          <p:cNvPr id="5" name="object 4">
            <a:extLst>
              <a:ext uri="{FF2B5EF4-FFF2-40B4-BE49-F238E27FC236}">
                <a16:creationId xmlns:a16="http://schemas.microsoft.com/office/drawing/2014/main" id="{C9961B57-A101-A046-8656-715012CDF45F}"/>
              </a:ext>
            </a:extLst>
          </p:cNvPr>
          <p:cNvSpPr txBox="1"/>
          <p:nvPr/>
        </p:nvSpPr>
        <p:spPr>
          <a:xfrm>
            <a:off x="3562351" y="1567773"/>
            <a:ext cx="101798" cy="198300"/>
          </a:xfrm>
          <a:prstGeom prst="rect">
            <a:avLst/>
          </a:prstGeom>
        </p:spPr>
        <p:txBody>
          <a:bodyPr vert="horz" wrap="square" lIns="0" tIns="8930" rIns="0" bIns="0" rtlCol="0">
            <a:spAutoFit/>
          </a:bodyPr>
          <a:lstStyle/>
          <a:p>
            <a:pPr marL="8929">
              <a:spcBef>
                <a:spcPts val="70"/>
              </a:spcBef>
            </a:pPr>
            <a:r>
              <a:rPr sz="1230" b="1" spc="-63" dirty="0">
                <a:solidFill>
                  <a:srgbClr val="BF311A"/>
                </a:solidFill>
                <a:latin typeface="Trebuchet MS"/>
                <a:cs typeface="Trebuchet MS"/>
              </a:rPr>
              <a:t>7</a:t>
            </a:r>
            <a:endParaRPr sz="1230">
              <a:latin typeface="Trebuchet MS"/>
              <a:cs typeface="Trebuchet MS"/>
            </a:endParaRPr>
          </a:p>
        </p:txBody>
      </p:sp>
      <p:sp>
        <p:nvSpPr>
          <p:cNvPr id="6" name="object 5">
            <a:extLst>
              <a:ext uri="{FF2B5EF4-FFF2-40B4-BE49-F238E27FC236}">
                <a16:creationId xmlns:a16="http://schemas.microsoft.com/office/drawing/2014/main" id="{454A77BC-C1A0-A542-A16B-9379285B5828}"/>
              </a:ext>
            </a:extLst>
          </p:cNvPr>
          <p:cNvSpPr txBox="1"/>
          <p:nvPr/>
        </p:nvSpPr>
        <p:spPr>
          <a:xfrm>
            <a:off x="6309737" y="1570902"/>
            <a:ext cx="185738" cy="198300"/>
          </a:xfrm>
          <a:prstGeom prst="rect">
            <a:avLst/>
          </a:prstGeom>
        </p:spPr>
        <p:txBody>
          <a:bodyPr vert="horz" wrap="square" lIns="0" tIns="8930" rIns="0" bIns="0" rtlCol="0">
            <a:spAutoFit/>
          </a:bodyPr>
          <a:lstStyle/>
          <a:p>
            <a:pPr marL="8929">
              <a:spcBef>
                <a:spcPts val="70"/>
              </a:spcBef>
            </a:pPr>
            <a:r>
              <a:rPr sz="1230" b="1" spc="-63" dirty="0">
                <a:solidFill>
                  <a:srgbClr val="BF311A"/>
                </a:solidFill>
                <a:latin typeface="Trebuchet MS"/>
                <a:cs typeface="Trebuchet MS"/>
              </a:rPr>
              <a:t>10</a:t>
            </a:r>
            <a:endParaRPr sz="1230">
              <a:latin typeface="Trebuchet MS"/>
              <a:cs typeface="Trebuchet MS"/>
            </a:endParaRPr>
          </a:p>
        </p:txBody>
      </p:sp>
      <p:sp>
        <p:nvSpPr>
          <p:cNvPr id="7" name="object 6">
            <a:extLst>
              <a:ext uri="{FF2B5EF4-FFF2-40B4-BE49-F238E27FC236}">
                <a16:creationId xmlns:a16="http://schemas.microsoft.com/office/drawing/2014/main" id="{7A2A1186-E15A-D34C-8B7B-BF4F1FF68888}"/>
              </a:ext>
            </a:extLst>
          </p:cNvPr>
          <p:cNvSpPr txBox="1"/>
          <p:nvPr/>
        </p:nvSpPr>
        <p:spPr>
          <a:xfrm>
            <a:off x="780376" y="4089260"/>
            <a:ext cx="185738" cy="198300"/>
          </a:xfrm>
          <a:prstGeom prst="rect">
            <a:avLst/>
          </a:prstGeom>
        </p:spPr>
        <p:txBody>
          <a:bodyPr vert="horz" wrap="square" lIns="0" tIns="8930" rIns="0" bIns="0" rtlCol="0">
            <a:spAutoFit/>
          </a:bodyPr>
          <a:lstStyle/>
          <a:p>
            <a:pPr marL="8929">
              <a:spcBef>
                <a:spcPts val="70"/>
              </a:spcBef>
            </a:pPr>
            <a:r>
              <a:rPr sz="1230" b="1" spc="-63" dirty="0">
                <a:solidFill>
                  <a:srgbClr val="BF311A"/>
                </a:solidFill>
                <a:latin typeface="Trebuchet MS"/>
                <a:cs typeface="Trebuchet MS"/>
              </a:rPr>
              <a:t>13</a:t>
            </a:r>
            <a:endParaRPr sz="1230">
              <a:latin typeface="Trebuchet MS"/>
              <a:cs typeface="Trebuchet MS"/>
            </a:endParaRPr>
          </a:p>
        </p:txBody>
      </p:sp>
      <p:sp>
        <p:nvSpPr>
          <p:cNvPr id="8" name="object 7">
            <a:extLst>
              <a:ext uri="{FF2B5EF4-FFF2-40B4-BE49-F238E27FC236}">
                <a16:creationId xmlns:a16="http://schemas.microsoft.com/office/drawing/2014/main" id="{ADCCE1A7-2ECC-4F46-9A0B-7435DB0C1396}"/>
              </a:ext>
            </a:extLst>
          </p:cNvPr>
          <p:cNvSpPr txBox="1"/>
          <p:nvPr/>
        </p:nvSpPr>
        <p:spPr>
          <a:xfrm>
            <a:off x="3487864" y="4132891"/>
            <a:ext cx="268784" cy="198300"/>
          </a:xfrm>
          <a:prstGeom prst="rect">
            <a:avLst/>
          </a:prstGeom>
        </p:spPr>
        <p:txBody>
          <a:bodyPr vert="horz" wrap="square" lIns="0" tIns="8930" rIns="0" bIns="0" rtlCol="0">
            <a:spAutoFit/>
          </a:bodyPr>
          <a:lstStyle/>
          <a:p>
            <a:pPr marL="8929">
              <a:spcBef>
                <a:spcPts val="70"/>
              </a:spcBef>
            </a:pPr>
            <a:r>
              <a:rPr sz="1230" b="1" spc="-46" dirty="0">
                <a:solidFill>
                  <a:srgbClr val="BF311A"/>
                </a:solidFill>
                <a:latin typeface="Trebuchet MS"/>
                <a:cs typeface="Trebuchet MS"/>
              </a:rPr>
              <a:t>SPT</a:t>
            </a:r>
            <a:endParaRPr sz="1230">
              <a:latin typeface="Trebuchet MS"/>
              <a:cs typeface="Trebuchet MS"/>
            </a:endParaRPr>
          </a:p>
        </p:txBody>
      </p:sp>
      <p:sp>
        <p:nvSpPr>
          <p:cNvPr id="9" name="object 8">
            <a:extLst>
              <a:ext uri="{FF2B5EF4-FFF2-40B4-BE49-F238E27FC236}">
                <a16:creationId xmlns:a16="http://schemas.microsoft.com/office/drawing/2014/main" id="{D67A8856-12C3-4F41-AE4F-814ABEEE3C17}"/>
              </a:ext>
            </a:extLst>
          </p:cNvPr>
          <p:cNvSpPr/>
          <p:nvPr/>
        </p:nvSpPr>
        <p:spPr>
          <a:xfrm>
            <a:off x="1044303" y="1599008"/>
            <a:ext cx="1787391" cy="1788496"/>
          </a:xfrm>
          <a:prstGeom prst="rect">
            <a:avLst/>
          </a:prstGeom>
          <a:blipFill>
            <a:blip r:embed="rId2" cstate="print"/>
            <a:stretch>
              <a:fillRect/>
            </a:stretch>
          </a:blipFill>
        </p:spPr>
        <p:txBody>
          <a:bodyPr wrap="square" lIns="0" tIns="0" rIns="0" bIns="0" rtlCol="0"/>
          <a:lstStyle/>
          <a:p>
            <a:endParaRPr sz="1266"/>
          </a:p>
        </p:txBody>
      </p:sp>
      <p:sp>
        <p:nvSpPr>
          <p:cNvPr id="10" name="object 9">
            <a:extLst>
              <a:ext uri="{FF2B5EF4-FFF2-40B4-BE49-F238E27FC236}">
                <a16:creationId xmlns:a16="http://schemas.microsoft.com/office/drawing/2014/main" id="{16E38889-4ECB-C047-A315-9935173C3D57}"/>
              </a:ext>
            </a:extLst>
          </p:cNvPr>
          <p:cNvSpPr/>
          <p:nvPr/>
        </p:nvSpPr>
        <p:spPr>
          <a:xfrm>
            <a:off x="3738494" y="1595829"/>
            <a:ext cx="1793064" cy="1792129"/>
          </a:xfrm>
          <a:prstGeom prst="rect">
            <a:avLst/>
          </a:prstGeom>
          <a:blipFill>
            <a:blip r:embed="rId3" cstate="print"/>
            <a:stretch>
              <a:fillRect/>
            </a:stretch>
          </a:blipFill>
        </p:spPr>
        <p:txBody>
          <a:bodyPr wrap="square" lIns="0" tIns="0" rIns="0" bIns="0" rtlCol="0"/>
          <a:lstStyle/>
          <a:p>
            <a:endParaRPr sz="1266"/>
          </a:p>
        </p:txBody>
      </p:sp>
      <p:sp>
        <p:nvSpPr>
          <p:cNvPr id="11" name="object 10">
            <a:extLst>
              <a:ext uri="{FF2B5EF4-FFF2-40B4-BE49-F238E27FC236}">
                <a16:creationId xmlns:a16="http://schemas.microsoft.com/office/drawing/2014/main" id="{CCC49B18-AC33-C049-B97F-E09CD46A6819}"/>
              </a:ext>
            </a:extLst>
          </p:cNvPr>
          <p:cNvSpPr/>
          <p:nvPr/>
        </p:nvSpPr>
        <p:spPr>
          <a:xfrm>
            <a:off x="6559481" y="1598954"/>
            <a:ext cx="1798715" cy="1792102"/>
          </a:xfrm>
          <a:prstGeom prst="rect">
            <a:avLst/>
          </a:prstGeom>
          <a:blipFill>
            <a:blip r:embed="rId4" cstate="print"/>
            <a:stretch>
              <a:fillRect/>
            </a:stretch>
          </a:blipFill>
        </p:spPr>
        <p:txBody>
          <a:bodyPr wrap="square" lIns="0" tIns="0" rIns="0" bIns="0" rtlCol="0"/>
          <a:lstStyle/>
          <a:p>
            <a:endParaRPr sz="1266"/>
          </a:p>
        </p:txBody>
      </p:sp>
      <p:sp>
        <p:nvSpPr>
          <p:cNvPr id="12" name="object 11">
            <a:extLst>
              <a:ext uri="{FF2B5EF4-FFF2-40B4-BE49-F238E27FC236}">
                <a16:creationId xmlns:a16="http://schemas.microsoft.com/office/drawing/2014/main" id="{6DBAE873-C204-0541-A63C-EF5DDD8CF5F3}"/>
              </a:ext>
            </a:extLst>
          </p:cNvPr>
          <p:cNvSpPr/>
          <p:nvPr/>
        </p:nvSpPr>
        <p:spPr>
          <a:xfrm>
            <a:off x="1030013" y="4136941"/>
            <a:ext cx="1798715" cy="1797769"/>
          </a:xfrm>
          <a:prstGeom prst="rect">
            <a:avLst/>
          </a:prstGeom>
          <a:blipFill>
            <a:blip r:embed="rId5" cstate="print"/>
            <a:stretch>
              <a:fillRect/>
            </a:stretch>
          </a:blipFill>
        </p:spPr>
        <p:txBody>
          <a:bodyPr wrap="square" lIns="0" tIns="0" rIns="0" bIns="0" rtlCol="0"/>
          <a:lstStyle/>
          <a:p>
            <a:endParaRPr sz="1266"/>
          </a:p>
        </p:txBody>
      </p:sp>
      <p:sp>
        <p:nvSpPr>
          <p:cNvPr id="13" name="object 12">
            <a:extLst>
              <a:ext uri="{FF2B5EF4-FFF2-40B4-BE49-F238E27FC236}">
                <a16:creationId xmlns:a16="http://schemas.microsoft.com/office/drawing/2014/main" id="{858621C6-FEC3-4342-9CDC-BE11F60CFD7A}"/>
              </a:ext>
            </a:extLst>
          </p:cNvPr>
          <p:cNvSpPr/>
          <p:nvPr/>
        </p:nvSpPr>
        <p:spPr>
          <a:xfrm>
            <a:off x="3789840" y="4161596"/>
            <a:ext cx="1798707" cy="1797778"/>
          </a:xfrm>
          <a:prstGeom prst="rect">
            <a:avLst/>
          </a:prstGeom>
          <a:blipFill>
            <a:blip r:embed="rId6" cstate="print"/>
            <a:stretch>
              <a:fillRect/>
            </a:stretch>
          </a:blipFill>
        </p:spPr>
        <p:txBody>
          <a:bodyPr wrap="square" lIns="0" tIns="0" rIns="0" bIns="0" rtlCol="0"/>
          <a:lstStyle/>
          <a:p>
            <a:endParaRPr sz="1266"/>
          </a:p>
        </p:txBody>
      </p:sp>
      <p:sp>
        <p:nvSpPr>
          <p:cNvPr id="14" name="object 13">
            <a:extLst>
              <a:ext uri="{FF2B5EF4-FFF2-40B4-BE49-F238E27FC236}">
                <a16:creationId xmlns:a16="http://schemas.microsoft.com/office/drawing/2014/main" id="{D3C3148F-C0E0-6342-9F0B-C856E6CE0124}"/>
              </a:ext>
            </a:extLst>
          </p:cNvPr>
          <p:cNvSpPr txBox="1"/>
          <p:nvPr/>
        </p:nvSpPr>
        <p:spPr>
          <a:xfrm>
            <a:off x="689521" y="1364298"/>
            <a:ext cx="680983" cy="198300"/>
          </a:xfrm>
          <a:prstGeom prst="rect">
            <a:avLst/>
          </a:prstGeom>
        </p:spPr>
        <p:txBody>
          <a:bodyPr vert="horz" wrap="square" lIns="0" tIns="8930" rIns="0" bIns="0" rtlCol="0">
            <a:spAutoFit/>
          </a:bodyPr>
          <a:lstStyle/>
          <a:p>
            <a:pPr marL="155818" marR="3572" indent="-147335">
              <a:spcBef>
                <a:spcPts val="70"/>
              </a:spcBef>
            </a:pPr>
            <a:r>
              <a:rPr sz="1230" b="1" dirty="0">
                <a:solidFill>
                  <a:srgbClr val="BF311A"/>
                </a:solidFill>
                <a:latin typeface="Trebuchet MS"/>
              </a:rPr>
              <a:t>passes  4</a:t>
            </a:r>
          </a:p>
        </p:txBody>
      </p:sp>
    </p:spTree>
    <p:extLst>
      <p:ext uri="{BB962C8B-B14F-4D97-AF65-F5344CB8AC3E}">
        <p14:creationId xmlns:p14="http://schemas.microsoft.com/office/powerpoint/2010/main" val="18333656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FFCAC-9BDF-8AA5-24F7-C7218DA59121}"/>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3C83D97F-D7E7-F706-B5A4-0D7073D21E46}"/>
              </a:ext>
            </a:extLst>
          </p:cNvPr>
          <p:cNvSpPr>
            <a:spLocks noGrp="1"/>
          </p:cNvSpPr>
          <p:nvPr>
            <p:ph idx="1"/>
          </p:nvPr>
        </p:nvSpPr>
        <p:spPr/>
        <p:txBody>
          <a:bodyPr>
            <a:normAutofit/>
          </a:bodyPr>
          <a:lstStyle/>
          <a:p>
            <a:r>
              <a:rPr lang="en-GB" dirty="0"/>
              <a:t>Given a directed graph where weight of every edge is same, we can most efficiently find shortest path from a given source to destination using?</a:t>
            </a:r>
          </a:p>
          <a:p>
            <a:pPr lvl="1"/>
            <a:r>
              <a:rPr lang="en-GB" dirty="0"/>
              <a:t>A. Breadth First Traversal</a:t>
            </a:r>
          </a:p>
          <a:p>
            <a:pPr lvl="1"/>
            <a:r>
              <a:rPr lang="en-GB" dirty="0"/>
              <a:t>B. Dijkstra\'s Shortest Path Algorithm</a:t>
            </a:r>
          </a:p>
          <a:p>
            <a:pPr lvl="1"/>
            <a:r>
              <a:rPr lang="en-GB" dirty="0"/>
              <a:t>C. Neither Breadth First Traversal nor Dijkstra\'s algorithm can be used</a:t>
            </a:r>
          </a:p>
          <a:p>
            <a:pPr lvl="1"/>
            <a:r>
              <a:rPr lang="en-GB" dirty="0"/>
              <a:t>D. Depth First Search</a:t>
            </a:r>
          </a:p>
          <a:p>
            <a:r>
              <a:rPr lang="en-GB" dirty="0"/>
              <a:t>ANS: A</a:t>
            </a:r>
          </a:p>
          <a:p>
            <a:r>
              <a:rPr lang="en-GB" dirty="0"/>
              <a:t>With BFS, we first explore vertices at one edge distance, then all vertices at 2 edge distance, and so on. </a:t>
            </a:r>
            <a:endParaRPr lang="en-SE" dirty="0"/>
          </a:p>
        </p:txBody>
      </p:sp>
    </p:spTree>
    <p:extLst>
      <p:ext uri="{BB962C8B-B14F-4D97-AF65-F5344CB8AC3E}">
        <p14:creationId xmlns:p14="http://schemas.microsoft.com/office/powerpoint/2010/main" val="23951883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E4EA3-7298-9BC9-4877-7A3E38B44E8D}"/>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62D2A42C-60DC-6266-4FC3-DF5E2A4E4834}"/>
              </a:ext>
            </a:extLst>
          </p:cNvPr>
          <p:cNvSpPr>
            <a:spLocks noGrp="1"/>
          </p:cNvSpPr>
          <p:nvPr>
            <p:ph idx="1"/>
          </p:nvPr>
        </p:nvSpPr>
        <p:spPr/>
        <p:txBody>
          <a:bodyPr>
            <a:normAutofit fontScale="85000" lnSpcReduction="20000"/>
          </a:bodyPr>
          <a:lstStyle/>
          <a:p>
            <a:r>
              <a:rPr lang="en-GB" dirty="0"/>
              <a:t>Let G = (V, E) be an undirected graph with a subgraph G1 = (V1, El). Weights are assigned to edges of G as follows :</a:t>
            </a:r>
          </a:p>
          <a:p>
            <a:endParaRPr lang="en-GB" dirty="0"/>
          </a:p>
          <a:p>
            <a:endParaRPr lang="en-GB" dirty="0"/>
          </a:p>
          <a:p>
            <a:r>
              <a:rPr lang="en-GB" dirty="0"/>
              <a:t>A single-source shortest path algorithm is executed on the weighted graph (V, E, w) with an arbitrary vertex ν1 of V1 as the source. Which of the following can always be inferred from the path costs computed?</a:t>
            </a:r>
          </a:p>
          <a:p>
            <a:r>
              <a:rPr lang="en-GB" dirty="0"/>
              <a:t>A. The number of edges in the shortest paths from ν1 to all vertices of G</a:t>
            </a:r>
          </a:p>
          <a:p>
            <a:r>
              <a:rPr lang="en-GB" dirty="0"/>
              <a:t>B. G1 is connected or not</a:t>
            </a:r>
          </a:p>
          <a:p>
            <a:r>
              <a:rPr lang="en-GB" dirty="0"/>
              <a:t>C. V1 forms a clique in G</a:t>
            </a:r>
          </a:p>
          <a:p>
            <a:r>
              <a:rPr lang="en-GB" dirty="0"/>
              <a:t>D. G1 is a tree</a:t>
            </a:r>
          </a:p>
          <a:p>
            <a:r>
              <a:rPr lang="en-GB" dirty="0"/>
              <a:t>ANS: B</a:t>
            </a:r>
          </a:p>
          <a:p>
            <a:r>
              <a:rPr lang="en-GB" dirty="0"/>
              <a:t>When shortest path shortest path from v1 (one of the vertices in V1) is computed. G1 is connected if the distance from v1 to any other vertex in V1 is greater than 0, otherwise G1 is disconnected.</a:t>
            </a:r>
            <a:endParaRPr lang="en-SE" dirty="0"/>
          </a:p>
        </p:txBody>
      </p:sp>
      <p:pic>
        <p:nvPicPr>
          <p:cNvPr id="10242" name="Picture 2" descr="GATECS2003Q67">
            <a:extLst>
              <a:ext uri="{FF2B5EF4-FFF2-40B4-BE49-F238E27FC236}">
                <a16:creationId xmlns:a16="http://schemas.microsoft.com/office/drawing/2014/main" id="{A67CFBD3-377A-2152-B3DC-0B8C96A226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948" y="2120333"/>
            <a:ext cx="2505978" cy="636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78301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6063D-3410-247F-9D55-9856F3B83D4F}"/>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B41EE3C6-ACDE-8D1E-4EDC-89975511D050}"/>
              </a:ext>
            </a:extLst>
          </p:cNvPr>
          <p:cNvSpPr>
            <a:spLocks noGrp="1"/>
          </p:cNvSpPr>
          <p:nvPr>
            <p:ph idx="1"/>
          </p:nvPr>
        </p:nvSpPr>
        <p:spPr/>
        <p:txBody>
          <a:bodyPr>
            <a:normAutofit lnSpcReduction="10000"/>
          </a:bodyPr>
          <a:lstStyle/>
          <a:p>
            <a:r>
              <a:rPr lang="en-GB" dirty="0"/>
              <a:t>Let G = (V, E) be a simple undirected graph, and s be a particular vertex in it called the source. For x ∈ V, let d(x) denote the shortest distance in G from s to x. A breadth first search (BFS) is performed starting at s. Let T be the resultant BFS tree. If (u, v) is an edge of G that is not in T, then which one of the following CANNOT be the value of d(u) – d(v)?</a:t>
            </a:r>
          </a:p>
          <a:p>
            <a:r>
              <a:rPr lang="en-GB" dirty="0"/>
              <a:t>A. -1 B. 0 C. 1 D. 2</a:t>
            </a:r>
          </a:p>
          <a:p>
            <a:r>
              <a:rPr lang="en-GB" dirty="0"/>
              <a:t>ANS: D</a:t>
            </a:r>
          </a:p>
          <a:p>
            <a:r>
              <a:rPr lang="en-GB" dirty="0"/>
              <a:t>Note that the given graph is undirected, so an edge (u, v) also means (v, u) is also an edge. Since a shorter path can always be obtained by using edge (u, v) or (v, u), the difference between d(u) and d(v) can not be more than 1.</a:t>
            </a:r>
            <a:endParaRPr lang="en-SE" dirty="0"/>
          </a:p>
        </p:txBody>
      </p:sp>
    </p:spTree>
    <p:extLst>
      <p:ext uri="{BB962C8B-B14F-4D97-AF65-F5344CB8AC3E}">
        <p14:creationId xmlns:p14="http://schemas.microsoft.com/office/powerpoint/2010/main" val="31583252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F3139-703A-9134-6082-D1F7620DD66B}"/>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5E747451-D95E-F00B-CE40-E844B850D48F}"/>
              </a:ext>
            </a:extLst>
          </p:cNvPr>
          <p:cNvSpPr>
            <a:spLocks noGrp="1"/>
          </p:cNvSpPr>
          <p:nvPr>
            <p:ph idx="1"/>
          </p:nvPr>
        </p:nvSpPr>
        <p:spPr/>
        <p:txBody>
          <a:bodyPr>
            <a:normAutofit/>
          </a:bodyPr>
          <a:lstStyle/>
          <a:p>
            <a:r>
              <a:rPr lang="en-GB" dirty="0"/>
              <a:t>Which of the following algorithm can be used to efficiently calculate single source shortest paths in a Directed Acyclic Graph?</a:t>
            </a:r>
          </a:p>
          <a:p>
            <a:pPr lvl="1"/>
            <a:r>
              <a:rPr lang="en-GB" dirty="0"/>
              <a:t>Dijkstra</a:t>
            </a:r>
          </a:p>
          <a:p>
            <a:pPr lvl="1"/>
            <a:r>
              <a:rPr lang="en-GB" dirty="0"/>
              <a:t>Bellman-Ford</a:t>
            </a:r>
          </a:p>
          <a:p>
            <a:pPr lvl="1"/>
            <a:r>
              <a:rPr lang="en-GB" dirty="0"/>
              <a:t>Topological Sort</a:t>
            </a:r>
          </a:p>
          <a:p>
            <a:pPr lvl="1"/>
            <a:r>
              <a:rPr lang="en-GB" dirty="0"/>
              <a:t>Strongly Connected Component</a:t>
            </a:r>
          </a:p>
          <a:p>
            <a:r>
              <a:rPr lang="en-GB" dirty="0"/>
              <a:t>ANS: Topological Sort</a:t>
            </a:r>
          </a:p>
          <a:p>
            <a:r>
              <a:rPr lang="en-GB" dirty="0"/>
              <a:t>Using Topological Sort, we can find single source shortest paths in O(V+E) time which is the most efficient algorithm</a:t>
            </a:r>
            <a:endParaRPr lang="en-SE" dirty="0"/>
          </a:p>
        </p:txBody>
      </p:sp>
    </p:spTree>
    <p:extLst>
      <p:ext uri="{BB962C8B-B14F-4D97-AF65-F5344CB8AC3E}">
        <p14:creationId xmlns:p14="http://schemas.microsoft.com/office/powerpoint/2010/main" val="1112395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04DEC-57E6-E463-DD2A-7181E9CC0966}"/>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4C2E6B6D-425E-AC35-B4F9-487C57506C66}"/>
              </a:ext>
            </a:extLst>
          </p:cNvPr>
          <p:cNvSpPr>
            <a:spLocks noGrp="1"/>
          </p:cNvSpPr>
          <p:nvPr>
            <p:ph idx="1"/>
          </p:nvPr>
        </p:nvSpPr>
        <p:spPr/>
        <p:txBody>
          <a:bodyPr/>
          <a:lstStyle/>
          <a:p>
            <a:r>
              <a:rPr lang="en-GB" dirty="0"/>
              <a:t>Given a graph where all edges have positive weights, the shortest paths produced by </a:t>
            </a:r>
            <a:r>
              <a:rPr lang="en-GB" dirty="0" err="1"/>
              <a:t>Dijsktra</a:t>
            </a:r>
            <a:r>
              <a:rPr lang="en-GB" dirty="0"/>
              <a:t> and Bellman Ford algorithm may be different but path weight would always be same.</a:t>
            </a:r>
          </a:p>
          <a:p>
            <a:r>
              <a:rPr lang="en-GB" dirty="0"/>
              <a:t>ANS: True</a:t>
            </a:r>
          </a:p>
          <a:p>
            <a:r>
              <a:rPr lang="en-GB" dirty="0"/>
              <a:t>Dijkstra and Bellman-Ford both work fine for a graph with all positive weights, but they are different algorithms and may pick different edges for shortest paths.</a:t>
            </a:r>
            <a:endParaRPr lang="en-SE" dirty="0"/>
          </a:p>
        </p:txBody>
      </p:sp>
    </p:spTree>
    <p:extLst>
      <p:ext uri="{BB962C8B-B14F-4D97-AF65-F5344CB8AC3E}">
        <p14:creationId xmlns:p14="http://schemas.microsoft.com/office/powerpoint/2010/main" val="35876396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E5267-B925-7FA8-B7C7-D89B26712CB9}"/>
              </a:ext>
            </a:extLst>
          </p:cNvPr>
          <p:cNvSpPr>
            <a:spLocks noGrp="1"/>
          </p:cNvSpPr>
          <p:nvPr>
            <p:ph type="title"/>
          </p:nvPr>
        </p:nvSpPr>
        <p:spPr/>
        <p:txBody>
          <a:bodyPr/>
          <a:lstStyle/>
          <a:p>
            <a:r>
              <a:rPr lang="en-GB" dirty="0"/>
              <a:t>Quiz </a:t>
            </a:r>
            <a:endParaRPr lang="en-SE" dirty="0"/>
          </a:p>
        </p:txBody>
      </p:sp>
      <p:sp>
        <p:nvSpPr>
          <p:cNvPr id="3" name="Content Placeholder 2">
            <a:extLst>
              <a:ext uri="{FF2B5EF4-FFF2-40B4-BE49-F238E27FC236}">
                <a16:creationId xmlns:a16="http://schemas.microsoft.com/office/drawing/2014/main" id="{2519B72E-9FC7-ADB7-CA6C-BA76E03D3E84}"/>
              </a:ext>
            </a:extLst>
          </p:cNvPr>
          <p:cNvSpPr>
            <a:spLocks noGrp="1"/>
          </p:cNvSpPr>
          <p:nvPr>
            <p:ph idx="1"/>
          </p:nvPr>
        </p:nvSpPr>
        <p:spPr/>
        <p:txBody>
          <a:bodyPr>
            <a:normAutofit fontScale="92500" lnSpcReduction="10000"/>
          </a:bodyPr>
          <a:lstStyle/>
          <a:p>
            <a:r>
              <a:rPr lang="en-GB" dirty="0"/>
              <a:t>Match the following    </a:t>
            </a:r>
          </a:p>
          <a:p>
            <a:pPr lvl="1"/>
            <a:r>
              <a:rPr lang="en-GB" dirty="0"/>
              <a:t>Group A</a:t>
            </a:r>
          </a:p>
          <a:p>
            <a:pPr lvl="1"/>
            <a:r>
              <a:rPr lang="en-GB" dirty="0"/>
              <a:t>a) Dijkstra's single shortest path algo</a:t>
            </a:r>
          </a:p>
          <a:p>
            <a:pPr lvl="1"/>
            <a:r>
              <a:rPr lang="en-GB" dirty="0"/>
              <a:t>b) Bellmen Ford's single shortest path algo</a:t>
            </a:r>
          </a:p>
          <a:p>
            <a:pPr lvl="1"/>
            <a:r>
              <a:rPr lang="en-GB" dirty="0"/>
              <a:t>c) Floyd </a:t>
            </a:r>
            <a:r>
              <a:rPr lang="en-GB" dirty="0" err="1"/>
              <a:t>Warshall's</a:t>
            </a:r>
            <a:r>
              <a:rPr lang="en-GB" dirty="0"/>
              <a:t> all pair shortest path algo</a:t>
            </a:r>
          </a:p>
          <a:p>
            <a:pPr lvl="1"/>
            <a:r>
              <a:rPr lang="en-GB" dirty="0"/>
              <a:t>Group B</a:t>
            </a:r>
          </a:p>
          <a:p>
            <a:pPr lvl="1"/>
            <a:r>
              <a:rPr lang="en-GB" dirty="0"/>
              <a:t>p) Dynamic Programming</a:t>
            </a:r>
          </a:p>
          <a:p>
            <a:pPr lvl="1"/>
            <a:r>
              <a:rPr lang="en-GB" dirty="0"/>
              <a:t>q) Backtracking</a:t>
            </a:r>
          </a:p>
          <a:p>
            <a:pPr lvl="1"/>
            <a:r>
              <a:rPr lang="en-GB" dirty="0"/>
              <a:t>r) Greedy Algorithm</a:t>
            </a:r>
          </a:p>
          <a:p>
            <a:r>
              <a:rPr lang="en-GB" dirty="0"/>
              <a:t>Dijkstra is a greedy algorithm where we pick the minimum distant vertex from not yet finalized vertices. Bellman Ford and Floyd </a:t>
            </a:r>
            <a:r>
              <a:rPr lang="en-GB" dirty="0" err="1"/>
              <a:t>Warshall</a:t>
            </a:r>
            <a:r>
              <a:rPr lang="en-GB" dirty="0"/>
              <a:t> both are Dynamic Programming algorithms where we build the shortest paths in bottom up manner.</a:t>
            </a:r>
            <a:endParaRPr lang="en-SE" dirty="0"/>
          </a:p>
        </p:txBody>
      </p:sp>
    </p:spTree>
    <p:extLst>
      <p:ext uri="{BB962C8B-B14F-4D97-AF65-F5344CB8AC3E}">
        <p14:creationId xmlns:p14="http://schemas.microsoft.com/office/powerpoint/2010/main" val="1671389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9D1B-7C8A-15D4-643D-07A56EDA27BB}"/>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A2B7A950-8755-FB84-2AE9-941E47B58564}"/>
              </a:ext>
            </a:extLst>
          </p:cNvPr>
          <p:cNvSpPr>
            <a:spLocks noGrp="1"/>
          </p:cNvSpPr>
          <p:nvPr>
            <p:ph idx="1"/>
          </p:nvPr>
        </p:nvSpPr>
        <p:spPr/>
        <p:txBody>
          <a:bodyPr>
            <a:normAutofit fontScale="85000" lnSpcReduction="20000"/>
          </a:bodyPr>
          <a:lstStyle/>
          <a:p>
            <a:r>
              <a:rPr lang="en-GB" dirty="0"/>
              <a:t>Let G be a directed graph whose vertex set is the set of numbers from 1 to 100. There is an edge from a vertex </a:t>
            </a:r>
            <a:r>
              <a:rPr lang="en-GB" dirty="0" err="1"/>
              <a:t>i</a:t>
            </a:r>
            <a:r>
              <a:rPr lang="en-GB" dirty="0"/>
              <a:t> to a vertex j if either j = </a:t>
            </a:r>
            <a:r>
              <a:rPr lang="en-GB" dirty="0" err="1"/>
              <a:t>i</a:t>
            </a:r>
            <a:r>
              <a:rPr lang="en-GB" dirty="0"/>
              <a:t> + 1 or j = 3i. The minimum number of edges in a path in G from vertex 1 to vertex 100 is </a:t>
            </a:r>
          </a:p>
          <a:p>
            <a:r>
              <a:rPr lang="en-GB" dirty="0"/>
              <a:t>A. 4 B. 7 C. 23 D. 99</a:t>
            </a:r>
          </a:p>
          <a:p>
            <a:r>
              <a:rPr lang="en-GB" dirty="0"/>
              <a:t>ANS: 7</a:t>
            </a:r>
          </a:p>
          <a:p>
            <a:r>
              <a:rPr lang="en-GB" dirty="0"/>
              <a:t>The task is to find minimum number of edges in a path in G from vertex 1 to vertex 100 such that we can move to either i+1 or 3i from a vertex </a:t>
            </a:r>
            <a:r>
              <a:rPr lang="en-GB" dirty="0" err="1"/>
              <a:t>i</a:t>
            </a:r>
            <a:r>
              <a:rPr lang="en-GB" dirty="0"/>
              <a:t>.</a:t>
            </a:r>
          </a:p>
          <a:p>
            <a:r>
              <a:rPr lang="en-GB" dirty="0"/>
              <a:t>Since the task is to minimize number of edges, we would prefer to follow 3*</a:t>
            </a:r>
            <a:r>
              <a:rPr lang="en-GB" dirty="0" err="1"/>
              <a:t>i</a:t>
            </a:r>
            <a:r>
              <a:rPr lang="en-GB" dirty="0"/>
              <a:t>.  Let us follow multiple of 3. 1 =&gt; 3 =&gt; 9 =&gt; 27 =&gt; 81, now we can't follow multiple of 3 anymore. So we will have to follow i+1. This solution gives a long path.</a:t>
            </a:r>
          </a:p>
          <a:p>
            <a:r>
              <a:rPr lang="en-GB" dirty="0"/>
              <a:t>What if we begin from end, and we reduce by 1 if the value is not multiple of 3, else we divide by 3. 100 =&gt; 99 =&gt; 33 =&gt; 11 =&gt; 10 =&gt; 9 =&gt; 3 =&gt; 1</a:t>
            </a:r>
          </a:p>
          <a:p>
            <a:r>
              <a:rPr lang="en-GB" dirty="0"/>
              <a:t>So we need total 7 edges.</a:t>
            </a:r>
            <a:endParaRPr lang="en-SE" dirty="0"/>
          </a:p>
        </p:txBody>
      </p:sp>
    </p:spTree>
    <p:extLst>
      <p:ext uri="{BB962C8B-B14F-4D97-AF65-F5344CB8AC3E}">
        <p14:creationId xmlns:p14="http://schemas.microsoft.com/office/powerpoint/2010/main" val="400290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F24EC-51DE-E746-9559-4F254B6C9BF8}"/>
              </a:ext>
            </a:extLst>
          </p:cNvPr>
          <p:cNvSpPr>
            <a:spLocks noGrp="1"/>
          </p:cNvSpPr>
          <p:nvPr>
            <p:ph type="title"/>
          </p:nvPr>
        </p:nvSpPr>
        <p:spPr>
          <a:xfrm>
            <a:off x="457200" y="-41048"/>
            <a:ext cx="8229600" cy="1143000"/>
          </a:xfrm>
        </p:spPr>
        <p:txBody>
          <a:bodyPr/>
          <a:lstStyle/>
          <a:p>
            <a:r>
              <a:rPr lang="en-US" dirty="0"/>
              <a:t>Edge Relaxation</a:t>
            </a:r>
          </a:p>
        </p:txBody>
      </p:sp>
      <p:sp>
        <p:nvSpPr>
          <p:cNvPr id="4" name="Rectangle 3">
            <a:extLst>
              <a:ext uri="{FF2B5EF4-FFF2-40B4-BE49-F238E27FC236}">
                <a16:creationId xmlns:a16="http://schemas.microsoft.com/office/drawing/2014/main" id="{E3E8BC79-14B6-D149-ABA2-DE370973DD7D}"/>
              </a:ext>
            </a:extLst>
          </p:cNvPr>
          <p:cNvSpPr/>
          <p:nvPr/>
        </p:nvSpPr>
        <p:spPr>
          <a:xfrm>
            <a:off x="604750" y="1024616"/>
            <a:ext cx="8337914" cy="2139047"/>
          </a:xfrm>
          <a:prstGeom prst="rect">
            <a:avLst/>
          </a:prstGeom>
        </p:spPr>
        <p:txBody>
          <a:bodyPr wrap="square">
            <a:spAutoFit/>
          </a:bodyPr>
          <a:lstStyle/>
          <a:p>
            <a:pPr>
              <a:spcBef>
                <a:spcPts val="300"/>
              </a:spcBef>
              <a:spcAft>
                <a:spcPts val="300"/>
              </a:spcAft>
            </a:pPr>
            <a:r>
              <a:rPr lang="en-US" dirty="0">
                <a:solidFill>
                  <a:schemeClr val="accent1"/>
                </a:solidFill>
                <a:latin typeface="Arial" panose="020B0604020202020204" pitchFamily="34" charset="0"/>
                <a:cs typeface="Arial" panose="020B0604020202020204" pitchFamily="34" charset="0"/>
              </a:rPr>
              <a:t>Relax edge e = </a:t>
            </a:r>
            <a:r>
              <a:rPr lang="en-US" dirty="0" err="1">
                <a:solidFill>
                  <a:schemeClr val="accent1"/>
                </a:solidFill>
                <a:latin typeface="Arial" panose="020B0604020202020204" pitchFamily="34" charset="0"/>
                <a:cs typeface="Arial" panose="020B0604020202020204" pitchFamily="34" charset="0"/>
              </a:rPr>
              <a:t>v→w</a:t>
            </a:r>
            <a:r>
              <a:rPr lang="en-US" dirty="0">
                <a:solidFill>
                  <a:schemeClr val="accent1"/>
                </a:solidFill>
                <a:latin typeface="Arial" panose="020B0604020202020204" pitchFamily="34" charset="0"/>
                <a:cs typeface="Arial" panose="020B0604020202020204" pitchFamily="34" charset="0"/>
              </a:rPr>
              <a:t>. (basic of building SPT)</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[v] is length of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v. </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[w] is length of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w. </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edgeTo</a:t>
            </a:r>
            <a:r>
              <a:rPr lang="en-US" dirty="0">
                <a:latin typeface="Arial" panose="020B0604020202020204" pitchFamily="34" charset="0"/>
                <a:cs typeface="Arial" panose="020B0604020202020204" pitchFamily="34" charset="0"/>
              </a:rPr>
              <a:t>[w] is last edge on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w. </a:t>
            </a:r>
          </a:p>
          <a:p>
            <a:pPr marL="285750" indent="-285750">
              <a:spcBef>
                <a:spcPts val="300"/>
              </a:spcBef>
              <a:spcAft>
                <a:spcPts val="300"/>
              </a:spcAft>
              <a:buClr>
                <a:schemeClr val="accent6"/>
              </a:buClr>
              <a:buFont typeface="Wingdings" pitchFamily="2" charset="2"/>
              <a:buChar char="§"/>
            </a:pPr>
            <a:r>
              <a:rPr lang="en-US" dirty="0">
                <a:latin typeface="Arial" panose="020B0604020202020204" pitchFamily="34" charset="0"/>
                <a:cs typeface="Arial" panose="020B0604020202020204" pitchFamily="34" charset="0"/>
              </a:rPr>
              <a:t>If e = </a:t>
            </a:r>
            <a:r>
              <a:rPr lang="en-US" dirty="0" err="1">
                <a:latin typeface="Arial" panose="020B0604020202020204" pitchFamily="34" charset="0"/>
                <a:cs typeface="Arial" panose="020B0604020202020204" pitchFamily="34" charset="0"/>
              </a:rPr>
              <a:t>v→w</a:t>
            </a:r>
            <a:r>
              <a:rPr lang="en-US" dirty="0">
                <a:latin typeface="Arial" panose="020B0604020202020204" pitchFamily="34" charset="0"/>
                <a:cs typeface="Arial" panose="020B0604020202020204" pitchFamily="34" charset="0"/>
              </a:rPr>
              <a:t> gives shorter path to w through v, update </a:t>
            </a: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[w] and </a:t>
            </a:r>
            <a:r>
              <a:rPr lang="en-US" dirty="0" err="1">
                <a:latin typeface="Arial" panose="020B0604020202020204" pitchFamily="34" charset="0"/>
                <a:cs typeface="Arial" panose="020B0604020202020204" pitchFamily="34" charset="0"/>
              </a:rPr>
              <a:t>edgeTo</a:t>
            </a:r>
            <a:r>
              <a:rPr lang="en-US" dirty="0">
                <a:latin typeface="Arial" panose="020B0604020202020204" pitchFamily="34" charset="0"/>
                <a:cs typeface="Arial" panose="020B0604020202020204" pitchFamily="34" charset="0"/>
              </a:rPr>
              <a:t>[w].</a:t>
            </a:r>
          </a:p>
          <a:p>
            <a:pPr marL="742950" lvl="1"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[w] = min(</a:t>
            </a: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[w], </a:t>
            </a: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[v] + </a:t>
            </a:r>
            <a:r>
              <a:rPr lang="en-US" dirty="0" err="1">
                <a:latin typeface="Arial" panose="020B0604020202020204" pitchFamily="34" charset="0"/>
                <a:cs typeface="Arial" panose="020B0604020202020204" pitchFamily="34" charset="0"/>
              </a:rPr>
              <a:t>e.weight</a:t>
            </a:r>
            <a:r>
              <a:rPr lang="en-US" dirty="0">
                <a:latin typeface="Arial" panose="020B0604020202020204" pitchFamily="34" charset="0"/>
                <a:cs typeface="Arial" panose="020B0604020202020204" pitchFamily="34" charset="0"/>
              </a:rPr>
              <a:t>()); </a:t>
            </a:r>
          </a:p>
        </p:txBody>
      </p:sp>
      <p:sp>
        <p:nvSpPr>
          <p:cNvPr id="5" name="object 2">
            <a:extLst>
              <a:ext uri="{FF2B5EF4-FFF2-40B4-BE49-F238E27FC236}">
                <a16:creationId xmlns:a16="http://schemas.microsoft.com/office/drawing/2014/main" id="{86F3688D-B579-7E48-B6DF-AD9C92F6F3FB}"/>
              </a:ext>
            </a:extLst>
          </p:cNvPr>
          <p:cNvSpPr/>
          <p:nvPr/>
        </p:nvSpPr>
        <p:spPr>
          <a:xfrm>
            <a:off x="2722473" y="5372193"/>
            <a:ext cx="1223367" cy="688925"/>
          </a:xfrm>
          <a:custGeom>
            <a:avLst/>
            <a:gdLst/>
            <a:ahLst/>
            <a:cxnLst/>
            <a:rect l="l" t="t" r="r" b="b"/>
            <a:pathLst>
              <a:path w="1739900" h="979804">
                <a:moveTo>
                  <a:pt x="1739595" y="0"/>
                </a:moveTo>
                <a:lnTo>
                  <a:pt x="1728520" y="6235"/>
                </a:lnTo>
                <a:lnTo>
                  <a:pt x="0" y="979716"/>
                </a:lnTo>
              </a:path>
            </a:pathLst>
          </a:custGeom>
          <a:ln w="25400">
            <a:solidFill>
              <a:srgbClr val="BABABA"/>
            </a:solidFill>
            <a:prstDash val="dash"/>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 name="object 3">
            <a:extLst>
              <a:ext uri="{FF2B5EF4-FFF2-40B4-BE49-F238E27FC236}">
                <a16:creationId xmlns:a16="http://schemas.microsoft.com/office/drawing/2014/main" id="{6025C396-FAE5-6F4E-BBD9-52633196BF4B}"/>
              </a:ext>
            </a:extLst>
          </p:cNvPr>
          <p:cNvSpPr/>
          <p:nvPr/>
        </p:nvSpPr>
        <p:spPr>
          <a:xfrm>
            <a:off x="3898138" y="5345028"/>
            <a:ext cx="95994" cy="79474"/>
          </a:xfrm>
          <a:custGeom>
            <a:avLst/>
            <a:gdLst/>
            <a:ahLst/>
            <a:cxnLst/>
            <a:rect l="l" t="t" r="r" b="b"/>
            <a:pathLst>
              <a:path w="136525" h="113029">
                <a:moveTo>
                  <a:pt x="136144" y="0"/>
                </a:moveTo>
                <a:lnTo>
                  <a:pt x="0" y="6705"/>
                </a:lnTo>
                <a:lnTo>
                  <a:pt x="56464" y="44869"/>
                </a:lnTo>
                <a:lnTo>
                  <a:pt x="59829" y="112941"/>
                </a:lnTo>
                <a:lnTo>
                  <a:pt x="136144"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7" name="object 7">
            <a:extLst>
              <a:ext uri="{FF2B5EF4-FFF2-40B4-BE49-F238E27FC236}">
                <a16:creationId xmlns:a16="http://schemas.microsoft.com/office/drawing/2014/main" id="{D1AEEBEE-5158-E645-BFB0-900E421619CC}"/>
              </a:ext>
            </a:extLst>
          </p:cNvPr>
          <p:cNvSpPr/>
          <p:nvPr/>
        </p:nvSpPr>
        <p:spPr>
          <a:xfrm>
            <a:off x="2721276" y="5381961"/>
            <a:ext cx="1206401" cy="679549"/>
          </a:xfrm>
          <a:custGeom>
            <a:avLst/>
            <a:gdLst/>
            <a:ahLst/>
            <a:cxnLst/>
            <a:rect l="l" t="t" r="r" b="b"/>
            <a:pathLst>
              <a:path w="1715770" h="966470">
                <a:moveTo>
                  <a:pt x="1715249" y="0"/>
                </a:moveTo>
                <a:lnTo>
                  <a:pt x="1698650" y="9347"/>
                </a:lnTo>
                <a:lnTo>
                  <a:pt x="0" y="96601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8" name="object 8">
            <a:extLst>
              <a:ext uri="{FF2B5EF4-FFF2-40B4-BE49-F238E27FC236}">
                <a16:creationId xmlns:a16="http://schemas.microsoft.com/office/drawing/2014/main" id="{8D15D1C3-2ED5-B84B-BFC7-45405642A2D9}"/>
              </a:ext>
            </a:extLst>
          </p:cNvPr>
          <p:cNvSpPr/>
          <p:nvPr/>
        </p:nvSpPr>
        <p:spPr>
          <a:xfrm>
            <a:off x="3861045" y="5345153"/>
            <a:ext cx="131713" cy="109389"/>
          </a:xfrm>
          <a:custGeom>
            <a:avLst/>
            <a:gdLst/>
            <a:ahLst/>
            <a:cxnLst/>
            <a:rect l="l" t="t" r="r" b="b"/>
            <a:pathLst>
              <a:path w="187325" h="155575">
                <a:moveTo>
                  <a:pt x="187198" y="0"/>
                </a:moveTo>
                <a:lnTo>
                  <a:pt x="0" y="9232"/>
                </a:lnTo>
                <a:lnTo>
                  <a:pt x="77647" y="61696"/>
                </a:lnTo>
                <a:lnTo>
                  <a:pt x="82257" y="155295"/>
                </a:lnTo>
                <a:lnTo>
                  <a:pt x="187198"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9" name="object 10">
            <a:extLst>
              <a:ext uri="{FF2B5EF4-FFF2-40B4-BE49-F238E27FC236}">
                <a16:creationId xmlns:a16="http://schemas.microsoft.com/office/drawing/2014/main" id="{26F9ACAE-D66B-7D45-9F46-DEC39AC74D26}"/>
              </a:ext>
            </a:extLst>
          </p:cNvPr>
          <p:cNvSpPr/>
          <p:nvPr/>
        </p:nvSpPr>
        <p:spPr>
          <a:xfrm>
            <a:off x="969370" y="4411857"/>
            <a:ext cx="514796" cy="409873"/>
          </a:xfrm>
          <a:custGeom>
            <a:avLst/>
            <a:gdLst/>
            <a:ahLst/>
            <a:cxnLst/>
            <a:rect l="l" t="t" r="r" b="b"/>
            <a:pathLst>
              <a:path w="732154" h="582929">
                <a:moveTo>
                  <a:pt x="732154" y="0"/>
                </a:moveTo>
                <a:lnTo>
                  <a:pt x="717245" y="11849"/>
                </a:lnTo>
                <a:lnTo>
                  <a:pt x="0" y="582307"/>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0" name="object 11">
            <a:extLst>
              <a:ext uri="{FF2B5EF4-FFF2-40B4-BE49-F238E27FC236}">
                <a16:creationId xmlns:a16="http://schemas.microsoft.com/office/drawing/2014/main" id="{C03A2E5C-CDDE-4249-8EFC-3D0D3560F3A9}"/>
              </a:ext>
            </a:extLst>
          </p:cNvPr>
          <p:cNvSpPr/>
          <p:nvPr/>
        </p:nvSpPr>
        <p:spPr>
          <a:xfrm>
            <a:off x="1413935" y="4365164"/>
            <a:ext cx="129034" cy="119658"/>
          </a:xfrm>
          <a:custGeom>
            <a:avLst/>
            <a:gdLst/>
            <a:ahLst/>
            <a:cxnLst/>
            <a:rect l="l" t="t" r="r" b="b"/>
            <a:pathLst>
              <a:path w="183514" h="170179">
                <a:moveTo>
                  <a:pt x="183387" y="0"/>
                </a:moveTo>
                <a:lnTo>
                  <a:pt x="0" y="38747"/>
                </a:lnTo>
                <a:lnTo>
                  <a:pt x="84975" y="78257"/>
                </a:lnTo>
                <a:lnTo>
                  <a:pt x="104355" y="169951"/>
                </a:lnTo>
                <a:lnTo>
                  <a:pt x="183387"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1" name="object 12">
            <a:extLst>
              <a:ext uri="{FF2B5EF4-FFF2-40B4-BE49-F238E27FC236}">
                <a16:creationId xmlns:a16="http://schemas.microsoft.com/office/drawing/2014/main" id="{79DD4D20-A3C7-D040-AF1D-C216329478ED}"/>
              </a:ext>
            </a:extLst>
          </p:cNvPr>
          <p:cNvSpPr txBox="1"/>
          <p:nvPr/>
        </p:nvSpPr>
        <p:spPr>
          <a:xfrm>
            <a:off x="226704" y="5688943"/>
            <a:ext cx="1292421" cy="502294"/>
          </a:xfrm>
          <a:prstGeom prst="rect">
            <a:avLst/>
          </a:prstGeom>
        </p:spPr>
        <p:txBody>
          <a:bodyPr vert="horz" wrap="square" lIns="0" tIns="8930" rIns="0" bIns="0" rtlCol="0">
            <a:spAutoFit/>
          </a:bodyPr>
          <a:lstStyle/>
          <a:p>
            <a:pPr marR="3572" indent="149120">
              <a:lnSpc>
                <a:spcPct val="119800"/>
              </a:lnSpc>
              <a:spcBef>
                <a:spcPts val="70"/>
              </a:spcBef>
            </a:pPr>
            <a:r>
              <a:rPr sz="1400" dirty="0">
                <a:solidFill>
                  <a:srgbClr val="8D3124"/>
                </a:solidFill>
                <a:latin typeface="Arial" panose="020B0604020202020204" pitchFamily="34" charset="0"/>
                <a:cs typeface="Arial" panose="020B0604020202020204" pitchFamily="34" charset="0"/>
              </a:rPr>
              <a:t>black edge</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are in </a:t>
            </a:r>
            <a:r>
              <a:rPr sz="1400" dirty="0" err="1">
                <a:solidFill>
                  <a:srgbClr val="8D3124"/>
                </a:solidFill>
                <a:latin typeface="Arial" panose="020B0604020202020204" pitchFamily="34" charset="0"/>
                <a:cs typeface="Arial" panose="020B0604020202020204" pitchFamily="34" charset="0"/>
              </a:rPr>
              <a:t>edgeTo</a:t>
            </a:r>
            <a:r>
              <a:rPr sz="1400" dirty="0">
                <a:solidFill>
                  <a:srgbClr val="8D3124"/>
                </a:solidFill>
                <a:latin typeface="Arial" panose="020B0604020202020204" pitchFamily="34" charset="0"/>
                <a:cs typeface="Arial" panose="020B0604020202020204" pitchFamily="34" charset="0"/>
              </a:rPr>
              <a:t>[</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a:t>
            </a:r>
          </a:p>
        </p:txBody>
      </p:sp>
      <p:sp>
        <p:nvSpPr>
          <p:cNvPr id="12" name="object 13">
            <a:extLst>
              <a:ext uri="{FF2B5EF4-FFF2-40B4-BE49-F238E27FC236}">
                <a16:creationId xmlns:a16="http://schemas.microsoft.com/office/drawing/2014/main" id="{937497ED-D1F0-6F44-9F74-3FE969ECB468}"/>
              </a:ext>
            </a:extLst>
          </p:cNvPr>
          <p:cNvSpPr/>
          <p:nvPr/>
        </p:nvSpPr>
        <p:spPr>
          <a:xfrm>
            <a:off x="941849" y="5137225"/>
            <a:ext cx="260300" cy="450503"/>
          </a:xfrm>
          <a:custGeom>
            <a:avLst/>
            <a:gdLst/>
            <a:ahLst/>
            <a:cxnLst/>
            <a:rect l="l" t="t" r="r" b="b"/>
            <a:pathLst>
              <a:path w="370204" h="640715">
                <a:moveTo>
                  <a:pt x="370052" y="0"/>
                </a:moveTo>
                <a:lnTo>
                  <a:pt x="363689" y="10998"/>
                </a:lnTo>
                <a:lnTo>
                  <a:pt x="0" y="640435"/>
                </a:lnTo>
              </a:path>
            </a:pathLst>
          </a:custGeom>
          <a:ln w="25400">
            <a:solidFill>
              <a:srgbClr val="8D3124"/>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3" name="object 14">
            <a:extLst>
              <a:ext uri="{FF2B5EF4-FFF2-40B4-BE49-F238E27FC236}">
                <a16:creationId xmlns:a16="http://schemas.microsoft.com/office/drawing/2014/main" id="{E2FA2CB9-C599-3A4C-A439-A700349393F0}"/>
              </a:ext>
            </a:extLst>
          </p:cNvPr>
          <p:cNvSpPr/>
          <p:nvPr/>
        </p:nvSpPr>
        <p:spPr>
          <a:xfrm>
            <a:off x="1149732" y="5089291"/>
            <a:ext cx="80367" cy="95994"/>
          </a:xfrm>
          <a:custGeom>
            <a:avLst/>
            <a:gdLst/>
            <a:ahLst/>
            <a:cxnLst/>
            <a:rect l="l" t="t" r="r" b="b"/>
            <a:pathLst>
              <a:path w="114300" h="136525">
                <a:moveTo>
                  <a:pt x="113779" y="0"/>
                </a:moveTo>
                <a:lnTo>
                  <a:pt x="0" y="75056"/>
                </a:lnTo>
                <a:lnTo>
                  <a:pt x="68033" y="79171"/>
                </a:lnTo>
                <a:lnTo>
                  <a:pt x="105575" y="136055"/>
                </a:lnTo>
                <a:lnTo>
                  <a:pt x="113779" y="0"/>
                </a:lnTo>
                <a:close/>
              </a:path>
            </a:pathLst>
          </a:custGeom>
          <a:solidFill>
            <a:srgbClr val="8D3124"/>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4" name="object 15">
            <a:extLst>
              <a:ext uri="{FF2B5EF4-FFF2-40B4-BE49-F238E27FC236}">
                <a16:creationId xmlns:a16="http://schemas.microsoft.com/office/drawing/2014/main" id="{438BEDD1-0E25-4149-AFFA-F8BCF58271F7}"/>
              </a:ext>
            </a:extLst>
          </p:cNvPr>
          <p:cNvSpPr/>
          <p:nvPr/>
        </p:nvSpPr>
        <p:spPr>
          <a:xfrm>
            <a:off x="1788598" y="4310890"/>
            <a:ext cx="633561" cy="46434"/>
          </a:xfrm>
          <a:custGeom>
            <a:avLst/>
            <a:gdLst/>
            <a:ahLst/>
            <a:cxnLst/>
            <a:rect l="l" t="t" r="r" b="b"/>
            <a:pathLst>
              <a:path w="901064" h="66040">
                <a:moveTo>
                  <a:pt x="900950" y="65824"/>
                </a:moveTo>
                <a:lnTo>
                  <a:pt x="881951" y="64439"/>
                </a:lnTo>
                <a:lnTo>
                  <a:pt x="0" y="0"/>
                </a:lnTo>
              </a:path>
            </a:pathLst>
          </a:custGeom>
          <a:ln w="38099">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5" name="object 16">
            <a:extLst>
              <a:ext uri="{FF2B5EF4-FFF2-40B4-BE49-F238E27FC236}">
                <a16:creationId xmlns:a16="http://schemas.microsoft.com/office/drawing/2014/main" id="{183F2A58-9A4C-E646-B0F1-94608B01C909}"/>
              </a:ext>
            </a:extLst>
          </p:cNvPr>
          <p:cNvSpPr/>
          <p:nvPr/>
        </p:nvSpPr>
        <p:spPr>
          <a:xfrm>
            <a:off x="2375037" y="4295272"/>
            <a:ext cx="121890" cy="117872"/>
          </a:xfrm>
          <a:custGeom>
            <a:avLst/>
            <a:gdLst/>
            <a:ahLst/>
            <a:cxnLst/>
            <a:rect l="l" t="t" r="r" b="b"/>
            <a:pathLst>
              <a:path w="173354" h="167640">
                <a:moveTo>
                  <a:pt x="12217" y="0"/>
                </a:moveTo>
                <a:lnTo>
                  <a:pt x="47904" y="86652"/>
                </a:lnTo>
                <a:lnTo>
                  <a:pt x="0" y="167195"/>
                </a:lnTo>
                <a:lnTo>
                  <a:pt x="173304" y="95808"/>
                </a:lnTo>
                <a:lnTo>
                  <a:pt x="12217"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6" name="object 17">
            <a:extLst>
              <a:ext uri="{FF2B5EF4-FFF2-40B4-BE49-F238E27FC236}">
                <a16:creationId xmlns:a16="http://schemas.microsoft.com/office/drawing/2014/main" id="{1039516C-3C40-7646-B87F-BF38F961D7BF}"/>
              </a:ext>
            </a:extLst>
          </p:cNvPr>
          <p:cNvSpPr/>
          <p:nvPr/>
        </p:nvSpPr>
        <p:spPr>
          <a:xfrm>
            <a:off x="2643972" y="4212083"/>
            <a:ext cx="792956" cy="194221"/>
          </a:xfrm>
          <a:custGeom>
            <a:avLst/>
            <a:gdLst/>
            <a:ahLst/>
            <a:cxnLst/>
            <a:rect l="l" t="t" r="r" b="b"/>
            <a:pathLst>
              <a:path w="1127759" h="276225">
                <a:moveTo>
                  <a:pt x="1127709" y="0"/>
                </a:moveTo>
                <a:lnTo>
                  <a:pt x="1109205" y="4533"/>
                </a:lnTo>
                <a:lnTo>
                  <a:pt x="0" y="27621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7" name="object 18">
            <a:extLst>
              <a:ext uri="{FF2B5EF4-FFF2-40B4-BE49-F238E27FC236}">
                <a16:creationId xmlns:a16="http://schemas.microsoft.com/office/drawing/2014/main" id="{8D9FD28B-85CD-4942-B712-53899C3F3B02}"/>
              </a:ext>
            </a:extLst>
          </p:cNvPr>
          <p:cNvSpPr/>
          <p:nvPr/>
        </p:nvSpPr>
        <p:spPr>
          <a:xfrm>
            <a:off x="3381234" y="4165032"/>
            <a:ext cx="128588" cy="114746"/>
          </a:xfrm>
          <a:custGeom>
            <a:avLst/>
            <a:gdLst/>
            <a:ahLst/>
            <a:cxnLst/>
            <a:rect l="l" t="t" r="r" b="b"/>
            <a:pathLst>
              <a:path w="182879" h="163195">
                <a:moveTo>
                  <a:pt x="0" y="0"/>
                </a:moveTo>
                <a:lnTo>
                  <a:pt x="60655" y="71450"/>
                </a:lnTo>
                <a:lnTo>
                  <a:pt x="39877" y="162839"/>
                </a:lnTo>
                <a:lnTo>
                  <a:pt x="182765" y="41541"/>
                </a:lnTo>
                <a:lnTo>
                  <a:pt x="0"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8" name="object 19">
            <a:extLst>
              <a:ext uri="{FF2B5EF4-FFF2-40B4-BE49-F238E27FC236}">
                <a16:creationId xmlns:a16="http://schemas.microsoft.com/office/drawing/2014/main" id="{8DBDAE52-CFB6-3848-A865-AC4B4E361A8F}"/>
              </a:ext>
            </a:extLst>
          </p:cNvPr>
          <p:cNvSpPr/>
          <p:nvPr/>
        </p:nvSpPr>
        <p:spPr>
          <a:xfrm>
            <a:off x="2686012" y="5204966"/>
            <a:ext cx="42863" cy="655439"/>
          </a:xfrm>
          <a:custGeom>
            <a:avLst/>
            <a:gdLst/>
            <a:ahLst/>
            <a:cxnLst/>
            <a:rect l="l" t="t" r="r" b="b"/>
            <a:pathLst>
              <a:path w="60960" h="932179">
                <a:moveTo>
                  <a:pt x="0" y="931722"/>
                </a:moveTo>
                <a:lnTo>
                  <a:pt x="825" y="919048"/>
                </a:lnTo>
                <a:lnTo>
                  <a:pt x="60477" y="0"/>
                </a:lnTo>
              </a:path>
            </a:pathLst>
          </a:custGeom>
          <a:ln w="254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9" name="object 20">
            <a:extLst>
              <a:ext uri="{FF2B5EF4-FFF2-40B4-BE49-F238E27FC236}">
                <a16:creationId xmlns:a16="http://schemas.microsoft.com/office/drawing/2014/main" id="{44DE2277-357A-1F47-8E94-04E9DB6FC9F6}"/>
              </a:ext>
            </a:extLst>
          </p:cNvPr>
          <p:cNvSpPr/>
          <p:nvPr/>
        </p:nvSpPr>
        <p:spPr>
          <a:xfrm>
            <a:off x="2645204" y="5827011"/>
            <a:ext cx="85546" cy="88320"/>
          </a:xfrm>
          <a:prstGeom prst="rect">
            <a:avLst/>
          </a:prstGeom>
          <a:blipFill>
            <a:blip r:embed="rId2"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0" name="object 21">
            <a:extLst>
              <a:ext uri="{FF2B5EF4-FFF2-40B4-BE49-F238E27FC236}">
                <a16:creationId xmlns:a16="http://schemas.microsoft.com/office/drawing/2014/main" id="{11374629-B0FC-094B-B0A0-60DE34E172B8}"/>
              </a:ext>
            </a:extLst>
          </p:cNvPr>
          <p:cNvSpPr/>
          <p:nvPr/>
        </p:nvSpPr>
        <p:spPr>
          <a:xfrm>
            <a:off x="1751825" y="5306470"/>
            <a:ext cx="813941" cy="566589"/>
          </a:xfrm>
          <a:custGeom>
            <a:avLst/>
            <a:gdLst/>
            <a:ahLst/>
            <a:cxnLst/>
            <a:rect l="l" t="t" r="r" b="b"/>
            <a:pathLst>
              <a:path w="1157604" h="805815">
                <a:moveTo>
                  <a:pt x="1157312" y="0"/>
                </a:moveTo>
                <a:lnTo>
                  <a:pt x="1141666" y="10883"/>
                </a:lnTo>
                <a:lnTo>
                  <a:pt x="0" y="80547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1" name="object 22">
            <a:extLst>
              <a:ext uri="{FF2B5EF4-FFF2-40B4-BE49-F238E27FC236}">
                <a16:creationId xmlns:a16="http://schemas.microsoft.com/office/drawing/2014/main" id="{05FF9760-E743-9C46-9306-78CC511BF077}"/>
              </a:ext>
            </a:extLst>
          </p:cNvPr>
          <p:cNvSpPr/>
          <p:nvPr/>
        </p:nvSpPr>
        <p:spPr>
          <a:xfrm>
            <a:off x="2496713" y="5263625"/>
            <a:ext cx="130820" cy="116086"/>
          </a:xfrm>
          <a:custGeom>
            <a:avLst/>
            <a:gdLst/>
            <a:ahLst/>
            <a:cxnLst/>
            <a:rect l="l" t="t" r="r" b="b"/>
            <a:pathLst>
              <a:path w="186054" h="165100">
                <a:moveTo>
                  <a:pt x="185470" y="0"/>
                </a:moveTo>
                <a:lnTo>
                  <a:pt x="0" y="26962"/>
                </a:lnTo>
                <a:lnTo>
                  <a:pt x="82270" y="71818"/>
                </a:lnTo>
                <a:lnTo>
                  <a:pt x="95757" y="164553"/>
                </a:lnTo>
                <a:lnTo>
                  <a:pt x="185470"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2" name="object 23">
            <a:extLst>
              <a:ext uri="{FF2B5EF4-FFF2-40B4-BE49-F238E27FC236}">
                <a16:creationId xmlns:a16="http://schemas.microsoft.com/office/drawing/2014/main" id="{4E88FEE1-7ED8-EC45-AEAD-04DB330F7D70}"/>
              </a:ext>
            </a:extLst>
          </p:cNvPr>
          <p:cNvSpPr/>
          <p:nvPr/>
        </p:nvSpPr>
        <p:spPr>
          <a:xfrm>
            <a:off x="1703042" y="4486144"/>
            <a:ext cx="0" cy="577751"/>
          </a:xfrm>
          <a:custGeom>
            <a:avLst/>
            <a:gdLst/>
            <a:ahLst/>
            <a:cxnLst/>
            <a:rect l="l" t="t" r="r" b="b"/>
            <a:pathLst>
              <a:path h="821690">
                <a:moveTo>
                  <a:pt x="0" y="0"/>
                </a:moveTo>
                <a:lnTo>
                  <a:pt x="0" y="12700"/>
                </a:lnTo>
                <a:lnTo>
                  <a:pt x="0" y="821639"/>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3" name="object 24">
            <a:extLst>
              <a:ext uri="{FF2B5EF4-FFF2-40B4-BE49-F238E27FC236}">
                <a16:creationId xmlns:a16="http://schemas.microsoft.com/office/drawing/2014/main" id="{60EFA621-F6F3-EF40-AD67-BA5418EDF61F}"/>
              </a:ext>
            </a:extLst>
          </p:cNvPr>
          <p:cNvSpPr/>
          <p:nvPr/>
        </p:nvSpPr>
        <p:spPr>
          <a:xfrm>
            <a:off x="1660180" y="4430779"/>
            <a:ext cx="85724" cy="85725"/>
          </a:xfrm>
          <a:prstGeom prst="rect">
            <a:avLst/>
          </a:prstGeom>
          <a:blipFill>
            <a:blip r:embed="rId3"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4" name="object 25">
            <a:extLst>
              <a:ext uri="{FF2B5EF4-FFF2-40B4-BE49-F238E27FC236}">
                <a16:creationId xmlns:a16="http://schemas.microsoft.com/office/drawing/2014/main" id="{E35B2D80-338B-BB48-ACB9-E164BC843033}"/>
              </a:ext>
            </a:extLst>
          </p:cNvPr>
          <p:cNvSpPr/>
          <p:nvPr/>
        </p:nvSpPr>
        <p:spPr>
          <a:xfrm>
            <a:off x="1795322" y="4482206"/>
            <a:ext cx="693390" cy="519261"/>
          </a:xfrm>
          <a:custGeom>
            <a:avLst/>
            <a:gdLst/>
            <a:ahLst/>
            <a:cxnLst/>
            <a:rect l="l" t="t" r="r" b="b"/>
            <a:pathLst>
              <a:path w="986154" h="738504">
                <a:moveTo>
                  <a:pt x="986053" y="0"/>
                </a:moveTo>
                <a:lnTo>
                  <a:pt x="975880" y="7607"/>
                </a:lnTo>
                <a:lnTo>
                  <a:pt x="0" y="737997"/>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5" name="object 26">
            <a:extLst>
              <a:ext uri="{FF2B5EF4-FFF2-40B4-BE49-F238E27FC236}">
                <a16:creationId xmlns:a16="http://schemas.microsoft.com/office/drawing/2014/main" id="{FAF792F1-57A1-1C40-8AB1-B54E890BC543}"/>
              </a:ext>
            </a:extLst>
          </p:cNvPr>
          <p:cNvSpPr/>
          <p:nvPr/>
        </p:nvSpPr>
        <p:spPr>
          <a:xfrm>
            <a:off x="2438652" y="4449032"/>
            <a:ext cx="94655" cy="85725"/>
          </a:xfrm>
          <a:custGeom>
            <a:avLst/>
            <a:gdLst/>
            <a:ahLst/>
            <a:cxnLst/>
            <a:rect l="l" t="t" r="r" b="b"/>
            <a:pathLst>
              <a:path w="134620" h="121920">
                <a:moveTo>
                  <a:pt x="134137" y="0"/>
                </a:moveTo>
                <a:lnTo>
                  <a:pt x="0" y="24256"/>
                </a:lnTo>
                <a:lnTo>
                  <a:pt x="60921" y="54787"/>
                </a:lnTo>
                <a:lnTo>
                  <a:pt x="73050" y="121856"/>
                </a:lnTo>
                <a:lnTo>
                  <a:pt x="134137"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6" name="object 27">
            <a:extLst>
              <a:ext uri="{FF2B5EF4-FFF2-40B4-BE49-F238E27FC236}">
                <a16:creationId xmlns:a16="http://schemas.microsoft.com/office/drawing/2014/main" id="{6FDE9B46-76C8-484E-B957-E5F276A1732E}"/>
              </a:ext>
            </a:extLst>
          </p:cNvPr>
          <p:cNvSpPr/>
          <p:nvPr/>
        </p:nvSpPr>
        <p:spPr>
          <a:xfrm>
            <a:off x="1732358" y="5077075"/>
            <a:ext cx="799654" cy="97780"/>
          </a:xfrm>
          <a:custGeom>
            <a:avLst/>
            <a:gdLst/>
            <a:ahLst/>
            <a:cxnLst/>
            <a:rect l="l" t="t" r="r" b="b"/>
            <a:pathLst>
              <a:path w="1137285" h="139065">
                <a:moveTo>
                  <a:pt x="1136675" y="138582"/>
                </a:moveTo>
                <a:lnTo>
                  <a:pt x="1124077" y="137045"/>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7" name="object 28">
            <a:extLst>
              <a:ext uri="{FF2B5EF4-FFF2-40B4-BE49-F238E27FC236}">
                <a16:creationId xmlns:a16="http://schemas.microsoft.com/office/drawing/2014/main" id="{C0D20B06-D1CA-3248-A19F-C2052BD8B680}"/>
              </a:ext>
            </a:extLst>
          </p:cNvPr>
          <p:cNvSpPr/>
          <p:nvPr/>
        </p:nvSpPr>
        <p:spPr>
          <a:xfrm>
            <a:off x="2496266" y="5128296"/>
            <a:ext cx="90636" cy="85279"/>
          </a:xfrm>
          <a:custGeom>
            <a:avLst/>
            <a:gdLst/>
            <a:ahLst/>
            <a:cxnLst/>
            <a:rect l="l" t="t" r="r" b="b"/>
            <a:pathLst>
              <a:path w="128904" h="121284">
                <a:moveTo>
                  <a:pt x="14744" y="0"/>
                </a:moveTo>
                <a:lnTo>
                  <a:pt x="37630" y="64198"/>
                </a:lnTo>
                <a:lnTo>
                  <a:pt x="0" y="121018"/>
                </a:lnTo>
                <a:lnTo>
                  <a:pt x="128397" y="75260"/>
                </a:lnTo>
                <a:lnTo>
                  <a:pt x="14744"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8" name="object 29">
            <a:extLst>
              <a:ext uri="{FF2B5EF4-FFF2-40B4-BE49-F238E27FC236}">
                <a16:creationId xmlns:a16="http://schemas.microsoft.com/office/drawing/2014/main" id="{5DBD105D-2C9D-4D40-A8CE-FB394DADBFDE}"/>
              </a:ext>
            </a:extLst>
          </p:cNvPr>
          <p:cNvSpPr/>
          <p:nvPr/>
        </p:nvSpPr>
        <p:spPr>
          <a:xfrm>
            <a:off x="2801313" y="5221576"/>
            <a:ext cx="1134070" cy="446"/>
          </a:xfrm>
          <a:custGeom>
            <a:avLst/>
            <a:gdLst/>
            <a:ahLst/>
            <a:cxnLst/>
            <a:rect l="l" t="t" r="r" b="b"/>
            <a:pathLst>
              <a:path w="1612900" h="634">
                <a:moveTo>
                  <a:pt x="1612531" y="12"/>
                </a:moveTo>
                <a:lnTo>
                  <a:pt x="1599831" y="12"/>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9" name="object 30">
            <a:extLst>
              <a:ext uri="{FF2B5EF4-FFF2-40B4-BE49-F238E27FC236}">
                <a16:creationId xmlns:a16="http://schemas.microsoft.com/office/drawing/2014/main" id="{E12BC95B-328C-F242-BA3D-EC0ACD7BEBE0}"/>
              </a:ext>
            </a:extLst>
          </p:cNvPr>
          <p:cNvSpPr/>
          <p:nvPr/>
        </p:nvSpPr>
        <p:spPr>
          <a:xfrm>
            <a:off x="3904764" y="5178721"/>
            <a:ext cx="85725" cy="85725"/>
          </a:xfrm>
          <a:custGeom>
            <a:avLst/>
            <a:gdLst/>
            <a:ahLst/>
            <a:cxnLst/>
            <a:rect l="l" t="t" r="r" b="b"/>
            <a:pathLst>
              <a:path w="121920" h="121920">
                <a:moveTo>
                  <a:pt x="0" y="0"/>
                </a:moveTo>
                <a:lnTo>
                  <a:pt x="30479" y="60947"/>
                </a:lnTo>
                <a:lnTo>
                  <a:pt x="0" y="121920"/>
                </a:lnTo>
                <a:lnTo>
                  <a:pt x="121920" y="60947"/>
                </a:lnTo>
                <a:lnTo>
                  <a:pt x="0"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0" name="object 31">
            <a:extLst>
              <a:ext uri="{FF2B5EF4-FFF2-40B4-BE49-F238E27FC236}">
                <a16:creationId xmlns:a16="http://schemas.microsoft.com/office/drawing/2014/main" id="{B15FA3A5-0181-E843-91CC-F7B79A64B522}"/>
              </a:ext>
            </a:extLst>
          </p:cNvPr>
          <p:cNvSpPr/>
          <p:nvPr/>
        </p:nvSpPr>
        <p:spPr>
          <a:xfrm>
            <a:off x="2717830" y="4388453"/>
            <a:ext cx="1240779" cy="695623"/>
          </a:xfrm>
          <a:custGeom>
            <a:avLst/>
            <a:gdLst/>
            <a:ahLst/>
            <a:cxnLst/>
            <a:rect l="l" t="t" r="r" b="b"/>
            <a:pathLst>
              <a:path w="1764665" h="989329">
                <a:moveTo>
                  <a:pt x="1764296" y="989152"/>
                </a:moveTo>
                <a:lnTo>
                  <a:pt x="1753222" y="982941"/>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1" name="object 32">
            <a:extLst>
              <a:ext uri="{FF2B5EF4-FFF2-40B4-BE49-F238E27FC236}">
                <a16:creationId xmlns:a16="http://schemas.microsoft.com/office/drawing/2014/main" id="{95DCA7AB-A183-404B-ABF6-F8C9110354CE}"/>
              </a:ext>
            </a:extLst>
          </p:cNvPr>
          <p:cNvSpPr/>
          <p:nvPr/>
        </p:nvSpPr>
        <p:spPr>
          <a:xfrm>
            <a:off x="3910907" y="5031721"/>
            <a:ext cx="95994" cy="79474"/>
          </a:xfrm>
          <a:custGeom>
            <a:avLst/>
            <a:gdLst/>
            <a:ahLst/>
            <a:cxnLst/>
            <a:rect l="l" t="t" r="r" b="b"/>
            <a:pathLst>
              <a:path w="136525" h="113029">
                <a:moveTo>
                  <a:pt x="59626" y="0"/>
                </a:moveTo>
                <a:lnTo>
                  <a:pt x="56400" y="68072"/>
                </a:lnTo>
                <a:lnTo>
                  <a:pt x="0" y="106349"/>
                </a:lnTo>
                <a:lnTo>
                  <a:pt x="136156" y="112788"/>
                </a:lnTo>
                <a:lnTo>
                  <a:pt x="59626"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2" name="object 33">
            <a:extLst>
              <a:ext uri="{FF2B5EF4-FFF2-40B4-BE49-F238E27FC236}">
                <a16:creationId xmlns:a16="http://schemas.microsoft.com/office/drawing/2014/main" id="{B24729FC-18D9-0C4A-A3C1-0C69608FEA8B}"/>
              </a:ext>
            </a:extLst>
          </p:cNvPr>
          <p:cNvSpPr/>
          <p:nvPr/>
        </p:nvSpPr>
        <p:spPr>
          <a:xfrm>
            <a:off x="1691585" y="5061421"/>
            <a:ext cx="0" cy="623738"/>
          </a:xfrm>
          <a:custGeom>
            <a:avLst/>
            <a:gdLst/>
            <a:ahLst/>
            <a:cxnLst/>
            <a:rect l="l" t="t" r="r" b="b"/>
            <a:pathLst>
              <a:path h="887095">
                <a:moveTo>
                  <a:pt x="0" y="886891"/>
                </a:moveTo>
                <a:lnTo>
                  <a:pt x="0" y="867841"/>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3" name="object 34">
            <a:extLst>
              <a:ext uri="{FF2B5EF4-FFF2-40B4-BE49-F238E27FC236}">
                <a16:creationId xmlns:a16="http://schemas.microsoft.com/office/drawing/2014/main" id="{C2846D90-4887-A94A-A064-A5F17394E7C1}"/>
              </a:ext>
            </a:extLst>
          </p:cNvPr>
          <p:cNvSpPr/>
          <p:nvPr/>
        </p:nvSpPr>
        <p:spPr>
          <a:xfrm>
            <a:off x="1632650" y="5642154"/>
            <a:ext cx="117871" cy="117873"/>
          </a:xfrm>
          <a:prstGeom prst="rect">
            <a:avLst/>
          </a:prstGeom>
          <a:blipFill>
            <a:blip r:embed="rId4"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4" name="object 35">
            <a:extLst>
              <a:ext uri="{FF2B5EF4-FFF2-40B4-BE49-F238E27FC236}">
                <a16:creationId xmlns:a16="http://schemas.microsoft.com/office/drawing/2014/main" id="{3CB3D430-3B98-724A-AFCB-8D1DCE9CEE6A}"/>
              </a:ext>
            </a:extLst>
          </p:cNvPr>
          <p:cNvSpPr/>
          <p:nvPr/>
        </p:nvSpPr>
        <p:spPr>
          <a:xfrm>
            <a:off x="915667" y="4817507"/>
            <a:ext cx="556766" cy="214759"/>
          </a:xfrm>
          <a:custGeom>
            <a:avLst/>
            <a:gdLst/>
            <a:ahLst/>
            <a:cxnLst/>
            <a:rect l="l" t="t" r="r" b="b"/>
            <a:pathLst>
              <a:path w="791845" h="305434">
                <a:moveTo>
                  <a:pt x="791692" y="304850"/>
                </a:moveTo>
                <a:lnTo>
                  <a:pt x="773912" y="298005"/>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5" name="object 36">
            <a:extLst>
              <a:ext uri="{FF2B5EF4-FFF2-40B4-BE49-F238E27FC236}">
                <a16:creationId xmlns:a16="http://schemas.microsoft.com/office/drawing/2014/main" id="{C55873EF-50A5-0C4E-A2B9-93E3C06DC798}"/>
              </a:ext>
            </a:extLst>
          </p:cNvPr>
          <p:cNvSpPr/>
          <p:nvPr/>
        </p:nvSpPr>
        <p:spPr>
          <a:xfrm>
            <a:off x="1411148" y="4961453"/>
            <a:ext cx="131266" cy="110282"/>
          </a:xfrm>
          <a:custGeom>
            <a:avLst/>
            <a:gdLst/>
            <a:ahLst/>
            <a:cxnLst/>
            <a:rect l="l" t="t" r="r" b="b"/>
            <a:pathLst>
              <a:path w="186689" h="156845">
                <a:moveTo>
                  <a:pt x="60236" y="0"/>
                </a:moveTo>
                <a:lnTo>
                  <a:pt x="69227" y="93281"/>
                </a:lnTo>
                <a:lnTo>
                  <a:pt x="0" y="156451"/>
                </a:lnTo>
                <a:lnTo>
                  <a:pt x="186562" y="138455"/>
                </a:lnTo>
                <a:lnTo>
                  <a:pt x="60236"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6" name="object 37">
            <a:extLst>
              <a:ext uri="{FF2B5EF4-FFF2-40B4-BE49-F238E27FC236}">
                <a16:creationId xmlns:a16="http://schemas.microsoft.com/office/drawing/2014/main" id="{BC3C1F5D-A2B3-2548-9E22-AAD77F8D4FE4}"/>
              </a:ext>
            </a:extLst>
          </p:cNvPr>
          <p:cNvSpPr/>
          <p:nvPr/>
        </p:nvSpPr>
        <p:spPr>
          <a:xfrm>
            <a:off x="800045" y="4689331"/>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7" name="object 38">
            <a:extLst>
              <a:ext uri="{FF2B5EF4-FFF2-40B4-BE49-F238E27FC236}">
                <a16:creationId xmlns:a16="http://schemas.microsoft.com/office/drawing/2014/main" id="{99F6B36F-FB64-014E-A963-D105398CFD59}"/>
              </a:ext>
            </a:extLst>
          </p:cNvPr>
          <p:cNvSpPr/>
          <p:nvPr/>
        </p:nvSpPr>
        <p:spPr>
          <a:xfrm>
            <a:off x="800045" y="4689329"/>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8" name="object 39">
            <a:extLst>
              <a:ext uri="{FF2B5EF4-FFF2-40B4-BE49-F238E27FC236}">
                <a16:creationId xmlns:a16="http://schemas.microsoft.com/office/drawing/2014/main" id="{D92D340F-3B23-0D46-ADD8-F2A933A5912F}"/>
              </a:ext>
            </a:extLst>
          </p:cNvPr>
          <p:cNvSpPr txBox="1"/>
          <p:nvPr/>
        </p:nvSpPr>
        <p:spPr>
          <a:xfrm>
            <a:off x="892262" y="4681201"/>
            <a:ext cx="91082" cy="224461"/>
          </a:xfrm>
          <a:prstGeom prst="rect">
            <a:avLst/>
          </a:prstGeom>
        </p:spPr>
        <p:txBody>
          <a:bodyPr vert="horz" wrap="square" lIns="0" tIns="8930" rIns="0" bIns="0" rtlCol="0">
            <a:spAutoFit/>
          </a:bodyPr>
          <a:lstStyle/>
          <a:p>
            <a:pPr marL="8929">
              <a:spcBef>
                <a:spcPts val="70"/>
              </a:spcBef>
            </a:pPr>
            <a:r>
              <a:rPr sz="1400" spc="116" dirty="0">
                <a:latin typeface="Arial" panose="020B0604020202020204" pitchFamily="34" charset="0"/>
                <a:cs typeface="Arial" panose="020B0604020202020204" pitchFamily="34" charset="0"/>
              </a:rPr>
              <a:t>s</a:t>
            </a:r>
            <a:endParaRPr sz="1400" dirty="0">
              <a:latin typeface="Arial" panose="020B0604020202020204" pitchFamily="34" charset="0"/>
              <a:cs typeface="Arial" panose="020B0604020202020204" pitchFamily="34" charset="0"/>
            </a:endParaRPr>
          </a:p>
        </p:txBody>
      </p:sp>
      <p:sp>
        <p:nvSpPr>
          <p:cNvPr id="39" name="object 40">
            <a:extLst>
              <a:ext uri="{FF2B5EF4-FFF2-40B4-BE49-F238E27FC236}">
                <a16:creationId xmlns:a16="http://schemas.microsoft.com/office/drawing/2014/main" id="{42AB41C0-9DE8-1748-BBB6-4128330841AC}"/>
              </a:ext>
            </a:extLst>
          </p:cNvPr>
          <p:cNvSpPr/>
          <p:nvPr/>
        </p:nvSpPr>
        <p:spPr>
          <a:xfrm>
            <a:off x="1560204" y="4143315"/>
            <a:ext cx="275481" cy="275481"/>
          </a:xfrm>
          <a:custGeom>
            <a:avLst/>
            <a:gdLst/>
            <a:ahLst/>
            <a:cxnLst/>
            <a:rect l="l" t="t" r="r" b="b"/>
            <a:pathLst>
              <a:path w="391795" h="391795">
                <a:moveTo>
                  <a:pt x="217235" y="0"/>
                </a:moveTo>
                <a:lnTo>
                  <a:pt x="174123" y="0"/>
                </a:lnTo>
                <a:lnTo>
                  <a:pt x="131848" y="9413"/>
                </a:lnTo>
                <a:lnTo>
                  <a:pt x="92078" y="28239"/>
                </a:lnTo>
                <a:lnTo>
                  <a:pt x="56487" y="56478"/>
                </a:lnTo>
                <a:lnTo>
                  <a:pt x="28243" y="92074"/>
                </a:lnTo>
                <a:lnTo>
                  <a:pt x="9414" y="131846"/>
                </a:lnTo>
                <a:lnTo>
                  <a:pt x="0" y="174124"/>
                </a:lnTo>
                <a:lnTo>
                  <a:pt x="0" y="217237"/>
                </a:lnTo>
                <a:lnTo>
                  <a:pt x="9414" y="259513"/>
                </a:lnTo>
                <a:lnTo>
                  <a:pt x="28243" y="299283"/>
                </a:lnTo>
                <a:lnTo>
                  <a:pt x="56487" y="334874"/>
                </a:lnTo>
                <a:lnTo>
                  <a:pt x="92078" y="363113"/>
                </a:lnTo>
                <a:lnTo>
                  <a:pt x="131848" y="381940"/>
                </a:lnTo>
                <a:lnTo>
                  <a:pt x="174123" y="391353"/>
                </a:lnTo>
                <a:lnTo>
                  <a:pt x="217235" y="391353"/>
                </a:lnTo>
                <a:lnTo>
                  <a:pt x="259510" y="381940"/>
                </a:lnTo>
                <a:lnTo>
                  <a:pt x="299280" y="363113"/>
                </a:lnTo>
                <a:lnTo>
                  <a:pt x="334871" y="334874"/>
                </a:lnTo>
                <a:lnTo>
                  <a:pt x="363110" y="299283"/>
                </a:lnTo>
                <a:lnTo>
                  <a:pt x="381936" y="259513"/>
                </a:lnTo>
                <a:lnTo>
                  <a:pt x="391349" y="217237"/>
                </a:lnTo>
                <a:lnTo>
                  <a:pt x="391349" y="174124"/>
                </a:lnTo>
                <a:lnTo>
                  <a:pt x="381936" y="131846"/>
                </a:lnTo>
                <a:lnTo>
                  <a:pt x="363110" y="92074"/>
                </a:lnTo>
                <a:lnTo>
                  <a:pt x="334871" y="56478"/>
                </a:lnTo>
                <a:lnTo>
                  <a:pt x="299280" y="28239"/>
                </a:lnTo>
                <a:lnTo>
                  <a:pt x="259510" y="9413"/>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0" name="object 41">
            <a:extLst>
              <a:ext uri="{FF2B5EF4-FFF2-40B4-BE49-F238E27FC236}">
                <a16:creationId xmlns:a16="http://schemas.microsoft.com/office/drawing/2014/main" id="{34F54995-156D-7D45-A298-4640B746EAC7}"/>
              </a:ext>
            </a:extLst>
          </p:cNvPr>
          <p:cNvSpPr/>
          <p:nvPr/>
        </p:nvSpPr>
        <p:spPr>
          <a:xfrm>
            <a:off x="1560204" y="4143315"/>
            <a:ext cx="275481" cy="275481"/>
          </a:xfrm>
          <a:custGeom>
            <a:avLst/>
            <a:gdLst/>
            <a:ahLst/>
            <a:cxnLst/>
            <a:rect l="l" t="t" r="r" b="b"/>
            <a:pathLst>
              <a:path w="391795" h="391795">
                <a:moveTo>
                  <a:pt x="334871" y="56478"/>
                </a:moveTo>
                <a:lnTo>
                  <a:pt x="363110" y="92070"/>
                </a:lnTo>
                <a:lnTo>
                  <a:pt x="381936" y="131841"/>
                </a:lnTo>
                <a:lnTo>
                  <a:pt x="391349" y="174119"/>
                </a:lnTo>
                <a:lnTo>
                  <a:pt x="391349" y="217233"/>
                </a:lnTo>
                <a:lnTo>
                  <a:pt x="381936" y="259511"/>
                </a:lnTo>
                <a:lnTo>
                  <a:pt x="363110" y="299282"/>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2"/>
                </a:lnTo>
                <a:lnTo>
                  <a:pt x="9414" y="259511"/>
                </a:lnTo>
                <a:lnTo>
                  <a:pt x="0" y="217233"/>
                </a:lnTo>
                <a:lnTo>
                  <a:pt x="0" y="174119"/>
                </a:lnTo>
                <a:lnTo>
                  <a:pt x="9414" y="131841"/>
                </a:lnTo>
                <a:lnTo>
                  <a:pt x="28243" y="92070"/>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1" name="object 42">
            <a:extLst>
              <a:ext uri="{FF2B5EF4-FFF2-40B4-BE49-F238E27FC236}">
                <a16:creationId xmlns:a16="http://schemas.microsoft.com/office/drawing/2014/main" id="{2A91F8BA-306E-E74D-BF06-09AD2E1C8E7A}"/>
              </a:ext>
            </a:extLst>
          </p:cNvPr>
          <p:cNvSpPr/>
          <p:nvPr/>
        </p:nvSpPr>
        <p:spPr>
          <a:xfrm>
            <a:off x="1558844" y="4945093"/>
            <a:ext cx="275481" cy="275481"/>
          </a:xfrm>
          <a:custGeom>
            <a:avLst/>
            <a:gdLst/>
            <a:ahLst/>
            <a:cxnLst/>
            <a:rect l="l" t="t" r="r" b="b"/>
            <a:pathLst>
              <a:path w="391795" h="391795">
                <a:moveTo>
                  <a:pt x="217237" y="0"/>
                </a:moveTo>
                <a:lnTo>
                  <a:pt x="174124" y="0"/>
                </a:lnTo>
                <a:lnTo>
                  <a:pt x="131846" y="9413"/>
                </a:lnTo>
                <a:lnTo>
                  <a:pt x="92074" y="28239"/>
                </a:lnTo>
                <a:lnTo>
                  <a:pt x="56478" y="56478"/>
                </a:lnTo>
                <a:lnTo>
                  <a:pt x="28239" y="92069"/>
                </a:lnTo>
                <a:lnTo>
                  <a:pt x="9413" y="131839"/>
                </a:lnTo>
                <a:lnTo>
                  <a:pt x="0" y="174115"/>
                </a:lnTo>
                <a:lnTo>
                  <a:pt x="0" y="217228"/>
                </a:lnTo>
                <a:lnTo>
                  <a:pt x="9413" y="259506"/>
                </a:lnTo>
                <a:lnTo>
                  <a:pt x="28239" y="299278"/>
                </a:lnTo>
                <a:lnTo>
                  <a:pt x="56478" y="334874"/>
                </a:lnTo>
                <a:lnTo>
                  <a:pt x="92074" y="363113"/>
                </a:lnTo>
                <a:lnTo>
                  <a:pt x="131846" y="381940"/>
                </a:lnTo>
                <a:lnTo>
                  <a:pt x="174124" y="391353"/>
                </a:lnTo>
                <a:lnTo>
                  <a:pt x="217237" y="391353"/>
                </a:lnTo>
                <a:lnTo>
                  <a:pt x="259513" y="381940"/>
                </a:lnTo>
                <a:lnTo>
                  <a:pt x="299283" y="363113"/>
                </a:lnTo>
                <a:lnTo>
                  <a:pt x="334874" y="334874"/>
                </a:lnTo>
                <a:lnTo>
                  <a:pt x="363113" y="299278"/>
                </a:lnTo>
                <a:lnTo>
                  <a:pt x="381940" y="259506"/>
                </a:lnTo>
                <a:lnTo>
                  <a:pt x="391353" y="217228"/>
                </a:lnTo>
                <a:lnTo>
                  <a:pt x="391353" y="174115"/>
                </a:lnTo>
                <a:lnTo>
                  <a:pt x="381940" y="131839"/>
                </a:lnTo>
                <a:lnTo>
                  <a:pt x="363113" y="92069"/>
                </a:lnTo>
                <a:lnTo>
                  <a:pt x="334874" y="56478"/>
                </a:lnTo>
                <a:lnTo>
                  <a:pt x="299283" y="28239"/>
                </a:lnTo>
                <a:lnTo>
                  <a:pt x="259513" y="9413"/>
                </a:lnTo>
                <a:lnTo>
                  <a:pt x="217237"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2" name="object 43">
            <a:extLst>
              <a:ext uri="{FF2B5EF4-FFF2-40B4-BE49-F238E27FC236}">
                <a16:creationId xmlns:a16="http://schemas.microsoft.com/office/drawing/2014/main" id="{92E86B69-7209-2947-9328-97FCFA8D41E6}"/>
              </a:ext>
            </a:extLst>
          </p:cNvPr>
          <p:cNvSpPr/>
          <p:nvPr/>
        </p:nvSpPr>
        <p:spPr>
          <a:xfrm>
            <a:off x="1558844" y="4945093"/>
            <a:ext cx="275481" cy="275481"/>
          </a:xfrm>
          <a:custGeom>
            <a:avLst/>
            <a:gdLst/>
            <a:ahLst/>
            <a:cxnLst/>
            <a:rect l="l" t="t" r="r" b="b"/>
            <a:pathLst>
              <a:path w="391795" h="391795">
                <a:moveTo>
                  <a:pt x="334874" y="56478"/>
                </a:moveTo>
                <a:lnTo>
                  <a:pt x="363113" y="92069"/>
                </a:lnTo>
                <a:lnTo>
                  <a:pt x="381940" y="131839"/>
                </a:lnTo>
                <a:lnTo>
                  <a:pt x="391353" y="174115"/>
                </a:lnTo>
                <a:lnTo>
                  <a:pt x="391353" y="217228"/>
                </a:lnTo>
                <a:lnTo>
                  <a:pt x="381940" y="259506"/>
                </a:lnTo>
                <a:lnTo>
                  <a:pt x="363113" y="299278"/>
                </a:lnTo>
                <a:lnTo>
                  <a:pt x="334874" y="334874"/>
                </a:lnTo>
                <a:lnTo>
                  <a:pt x="299283" y="363113"/>
                </a:lnTo>
                <a:lnTo>
                  <a:pt x="259513" y="381940"/>
                </a:lnTo>
                <a:lnTo>
                  <a:pt x="217237" y="391353"/>
                </a:lnTo>
                <a:lnTo>
                  <a:pt x="174124" y="391353"/>
                </a:lnTo>
                <a:lnTo>
                  <a:pt x="131846" y="381940"/>
                </a:lnTo>
                <a:lnTo>
                  <a:pt x="92074" y="363113"/>
                </a:lnTo>
                <a:lnTo>
                  <a:pt x="56478" y="334874"/>
                </a:lnTo>
                <a:lnTo>
                  <a:pt x="28239" y="299278"/>
                </a:lnTo>
                <a:lnTo>
                  <a:pt x="9413" y="259506"/>
                </a:lnTo>
                <a:lnTo>
                  <a:pt x="0" y="217228"/>
                </a:lnTo>
                <a:lnTo>
                  <a:pt x="0" y="174115"/>
                </a:lnTo>
                <a:lnTo>
                  <a:pt x="9413" y="131839"/>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3" name="object 44">
            <a:extLst>
              <a:ext uri="{FF2B5EF4-FFF2-40B4-BE49-F238E27FC236}">
                <a16:creationId xmlns:a16="http://schemas.microsoft.com/office/drawing/2014/main" id="{A982667F-9155-3742-9678-EB27ACD683AA}"/>
              </a:ext>
            </a:extLst>
          </p:cNvPr>
          <p:cNvSpPr/>
          <p:nvPr/>
        </p:nvSpPr>
        <p:spPr>
          <a:xfrm>
            <a:off x="1558844" y="5758327"/>
            <a:ext cx="275481" cy="275481"/>
          </a:xfrm>
          <a:custGeom>
            <a:avLst/>
            <a:gdLst/>
            <a:ahLst/>
            <a:cxnLst/>
            <a:rect l="l" t="t" r="r" b="b"/>
            <a:pathLst>
              <a:path w="391795" h="391795">
                <a:moveTo>
                  <a:pt x="217237" y="0"/>
                </a:moveTo>
                <a:lnTo>
                  <a:pt x="174124" y="0"/>
                </a:lnTo>
                <a:lnTo>
                  <a:pt x="131846" y="9413"/>
                </a:lnTo>
                <a:lnTo>
                  <a:pt x="92074" y="28240"/>
                </a:lnTo>
                <a:lnTo>
                  <a:pt x="56478" y="56480"/>
                </a:lnTo>
                <a:lnTo>
                  <a:pt x="28239" y="92072"/>
                </a:lnTo>
                <a:lnTo>
                  <a:pt x="9413" y="131841"/>
                </a:lnTo>
                <a:lnTo>
                  <a:pt x="0" y="174117"/>
                </a:lnTo>
                <a:lnTo>
                  <a:pt x="0" y="217229"/>
                </a:lnTo>
                <a:lnTo>
                  <a:pt x="9413" y="259505"/>
                </a:lnTo>
                <a:lnTo>
                  <a:pt x="28239" y="299275"/>
                </a:lnTo>
                <a:lnTo>
                  <a:pt x="56478" y="334867"/>
                </a:lnTo>
                <a:lnTo>
                  <a:pt x="92074" y="363107"/>
                </a:lnTo>
                <a:lnTo>
                  <a:pt x="131846" y="381933"/>
                </a:lnTo>
                <a:lnTo>
                  <a:pt x="174124" y="391347"/>
                </a:lnTo>
                <a:lnTo>
                  <a:pt x="217237" y="391347"/>
                </a:lnTo>
                <a:lnTo>
                  <a:pt x="259513" y="381933"/>
                </a:lnTo>
                <a:lnTo>
                  <a:pt x="299283" y="363107"/>
                </a:lnTo>
                <a:lnTo>
                  <a:pt x="334874" y="334867"/>
                </a:lnTo>
                <a:lnTo>
                  <a:pt x="363113" y="299275"/>
                </a:lnTo>
                <a:lnTo>
                  <a:pt x="381940" y="259505"/>
                </a:lnTo>
                <a:lnTo>
                  <a:pt x="391353" y="217229"/>
                </a:lnTo>
                <a:lnTo>
                  <a:pt x="391353" y="174117"/>
                </a:lnTo>
                <a:lnTo>
                  <a:pt x="381940" y="131841"/>
                </a:lnTo>
                <a:lnTo>
                  <a:pt x="363113" y="92072"/>
                </a:lnTo>
                <a:lnTo>
                  <a:pt x="334874" y="56480"/>
                </a:lnTo>
                <a:lnTo>
                  <a:pt x="299283" y="28240"/>
                </a:lnTo>
                <a:lnTo>
                  <a:pt x="259513" y="9413"/>
                </a:lnTo>
                <a:lnTo>
                  <a:pt x="217237"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4" name="object 45">
            <a:extLst>
              <a:ext uri="{FF2B5EF4-FFF2-40B4-BE49-F238E27FC236}">
                <a16:creationId xmlns:a16="http://schemas.microsoft.com/office/drawing/2014/main" id="{C3BF5970-F71A-E043-972C-B98DB2D78A1B}"/>
              </a:ext>
            </a:extLst>
          </p:cNvPr>
          <p:cNvSpPr/>
          <p:nvPr/>
        </p:nvSpPr>
        <p:spPr>
          <a:xfrm>
            <a:off x="1558844" y="5758329"/>
            <a:ext cx="275481" cy="275481"/>
          </a:xfrm>
          <a:custGeom>
            <a:avLst/>
            <a:gdLst/>
            <a:ahLst/>
            <a:cxnLst/>
            <a:rect l="l" t="t" r="r" b="b"/>
            <a:pathLst>
              <a:path w="391795" h="391795">
                <a:moveTo>
                  <a:pt x="334874" y="56478"/>
                </a:moveTo>
                <a:lnTo>
                  <a:pt x="363113" y="92069"/>
                </a:lnTo>
                <a:lnTo>
                  <a:pt x="381940" y="131838"/>
                </a:lnTo>
                <a:lnTo>
                  <a:pt x="391353" y="174114"/>
                </a:lnTo>
                <a:lnTo>
                  <a:pt x="391353" y="217225"/>
                </a:lnTo>
                <a:lnTo>
                  <a:pt x="381940" y="259501"/>
                </a:lnTo>
                <a:lnTo>
                  <a:pt x="363113" y="299270"/>
                </a:lnTo>
                <a:lnTo>
                  <a:pt x="334874" y="334862"/>
                </a:lnTo>
                <a:lnTo>
                  <a:pt x="299283" y="363101"/>
                </a:lnTo>
                <a:lnTo>
                  <a:pt x="259513" y="381927"/>
                </a:lnTo>
                <a:lnTo>
                  <a:pt x="217237" y="391340"/>
                </a:lnTo>
                <a:lnTo>
                  <a:pt x="174124" y="391340"/>
                </a:lnTo>
                <a:lnTo>
                  <a:pt x="131846" y="381927"/>
                </a:lnTo>
                <a:lnTo>
                  <a:pt x="92074" y="363101"/>
                </a:lnTo>
                <a:lnTo>
                  <a:pt x="56478" y="334862"/>
                </a:lnTo>
                <a:lnTo>
                  <a:pt x="28239" y="299270"/>
                </a:lnTo>
                <a:lnTo>
                  <a:pt x="9413" y="259501"/>
                </a:lnTo>
                <a:lnTo>
                  <a:pt x="0" y="217225"/>
                </a:lnTo>
                <a:lnTo>
                  <a:pt x="0" y="174114"/>
                </a:lnTo>
                <a:lnTo>
                  <a:pt x="9413" y="131838"/>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5" name="object 46">
            <a:extLst>
              <a:ext uri="{FF2B5EF4-FFF2-40B4-BE49-F238E27FC236}">
                <a16:creationId xmlns:a16="http://schemas.microsoft.com/office/drawing/2014/main" id="{1A338076-A194-134A-B07C-31215C4E5E25}"/>
              </a:ext>
            </a:extLst>
          </p:cNvPr>
          <p:cNvSpPr/>
          <p:nvPr/>
        </p:nvSpPr>
        <p:spPr>
          <a:xfrm>
            <a:off x="2607565" y="5036730"/>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1"/>
                </a:lnTo>
                <a:lnTo>
                  <a:pt x="131838" y="381927"/>
                </a:lnTo>
                <a:lnTo>
                  <a:pt x="174114" y="391340"/>
                </a:lnTo>
                <a:lnTo>
                  <a:pt x="217225" y="391340"/>
                </a:lnTo>
                <a:lnTo>
                  <a:pt x="259501" y="381927"/>
                </a:lnTo>
                <a:lnTo>
                  <a:pt x="299270" y="363101"/>
                </a:lnTo>
                <a:lnTo>
                  <a:pt x="334862" y="334862"/>
                </a:lnTo>
                <a:lnTo>
                  <a:pt x="363105" y="299270"/>
                </a:lnTo>
                <a:lnTo>
                  <a:pt x="381935" y="259501"/>
                </a:lnTo>
                <a:lnTo>
                  <a:pt x="391349" y="217225"/>
                </a:lnTo>
                <a:lnTo>
                  <a:pt x="391349" y="174114"/>
                </a:lnTo>
                <a:lnTo>
                  <a:pt x="381935" y="131838"/>
                </a:lnTo>
                <a:lnTo>
                  <a:pt x="363105"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6" name="object 47">
            <a:extLst>
              <a:ext uri="{FF2B5EF4-FFF2-40B4-BE49-F238E27FC236}">
                <a16:creationId xmlns:a16="http://schemas.microsoft.com/office/drawing/2014/main" id="{2CE26591-CF3D-2640-96BB-B6487AA1ADE0}"/>
              </a:ext>
            </a:extLst>
          </p:cNvPr>
          <p:cNvSpPr/>
          <p:nvPr/>
        </p:nvSpPr>
        <p:spPr>
          <a:xfrm>
            <a:off x="2607565" y="5036730"/>
            <a:ext cx="275481" cy="275481"/>
          </a:xfrm>
          <a:custGeom>
            <a:avLst/>
            <a:gdLst/>
            <a:ahLst/>
            <a:cxnLst/>
            <a:rect l="l" t="t" r="r" b="b"/>
            <a:pathLst>
              <a:path w="391795" h="391795">
                <a:moveTo>
                  <a:pt x="334862" y="56478"/>
                </a:moveTo>
                <a:lnTo>
                  <a:pt x="363105" y="92069"/>
                </a:lnTo>
                <a:lnTo>
                  <a:pt x="381935" y="131838"/>
                </a:lnTo>
                <a:lnTo>
                  <a:pt x="391349" y="174114"/>
                </a:lnTo>
                <a:lnTo>
                  <a:pt x="391349" y="217225"/>
                </a:lnTo>
                <a:lnTo>
                  <a:pt x="381935" y="259501"/>
                </a:lnTo>
                <a:lnTo>
                  <a:pt x="363105"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7" name="object 48">
            <a:extLst>
              <a:ext uri="{FF2B5EF4-FFF2-40B4-BE49-F238E27FC236}">
                <a16:creationId xmlns:a16="http://schemas.microsoft.com/office/drawing/2014/main" id="{35F18E84-A51B-2441-8618-FF07D23E8E6F}"/>
              </a:ext>
            </a:extLst>
          </p:cNvPr>
          <p:cNvSpPr/>
          <p:nvPr/>
        </p:nvSpPr>
        <p:spPr>
          <a:xfrm>
            <a:off x="2515931" y="4212040"/>
            <a:ext cx="275481" cy="275481"/>
          </a:xfrm>
          <a:custGeom>
            <a:avLst/>
            <a:gdLst/>
            <a:ahLst/>
            <a:cxnLst/>
            <a:rect l="l" t="t" r="r" b="b"/>
            <a:pathLst>
              <a:path w="391795" h="391795">
                <a:moveTo>
                  <a:pt x="217235" y="0"/>
                </a:moveTo>
                <a:lnTo>
                  <a:pt x="174123" y="0"/>
                </a:lnTo>
                <a:lnTo>
                  <a:pt x="131848" y="9414"/>
                </a:lnTo>
                <a:lnTo>
                  <a:pt x="92078" y="28243"/>
                </a:lnTo>
                <a:lnTo>
                  <a:pt x="56487" y="56487"/>
                </a:lnTo>
                <a:lnTo>
                  <a:pt x="28243" y="92078"/>
                </a:lnTo>
                <a:lnTo>
                  <a:pt x="9414" y="131848"/>
                </a:lnTo>
                <a:lnTo>
                  <a:pt x="0" y="174123"/>
                </a:lnTo>
                <a:lnTo>
                  <a:pt x="0" y="217235"/>
                </a:lnTo>
                <a:lnTo>
                  <a:pt x="9414" y="259510"/>
                </a:lnTo>
                <a:lnTo>
                  <a:pt x="28243" y="299280"/>
                </a:lnTo>
                <a:lnTo>
                  <a:pt x="56487" y="334871"/>
                </a:lnTo>
                <a:lnTo>
                  <a:pt x="92078" y="363110"/>
                </a:lnTo>
                <a:lnTo>
                  <a:pt x="131848" y="381936"/>
                </a:lnTo>
                <a:lnTo>
                  <a:pt x="174123" y="391349"/>
                </a:lnTo>
                <a:lnTo>
                  <a:pt x="217235" y="391349"/>
                </a:lnTo>
                <a:lnTo>
                  <a:pt x="259510" y="381936"/>
                </a:lnTo>
                <a:lnTo>
                  <a:pt x="299280" y="363110"/>
                </a:lnTo>
                <a:lnTo>
                  <a:pt x="334871" y="334871"/>
                </a:lnTo>
                <a:lnTo>
                  <a:pt x="363110" y="299280"/>
                </a:lnTo>
                <a:lnTo>
                  <a:pt x="381936" y="259510"/>
                </a:lnTo>
                <a:lnTo>
                  <a:pt x="391349" y="217235"/>
                </a:lnTo>
                <a:lnTo>
                  <a:pt x="391349" y="174123"/>
                </a:lnTo>
                <a:lnTo>
                  <a:pt x="381936" y="131848"/>
                </a:lnTo>
                <a:lnTo>
                  <a:pt x="363110" y="92078"/>
                </a:lnTo>
                <a:lnTo>
                  <a:pt x="334871" y="56487"/>
                </a:lnTo>
                <a:lnTo>
                  <a:pt x="299280" y="28243"/>
                </a:lnTo>
                <a:lnTo>
                  <a:pt x="259510" y="9414"/>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8" name="object 49">
            <a:extLst>
              <a:ext uri="{FF2B5EF4-FFF2-40B4-BE49-F238E27FC236}">
                <a16:creationId xmlns:a16="http://schemas.microsoft.com/office/drawing/2014/main" id="{0255CDEC-074A-3C41-B015-B0DCACEC0C17}"/>
              </a:ext>
            </a:extLst>
          </p:cNvPr>
          <p:cNvSpPr/>
          <p:nvPr/>
        </p:nvSpPr>
        <p:spPr>
          <a:xfrm>
            <a:off x="2515931" y="4212037"/>
            <a:ext cx="275481" cy="275481"/>
          </a:xfrm>
          <a:custGeom>
            <a:avLst/>
            <a:gdLst/>
            <a:ahLst/>
            <a:cxnLst/>
            <a:rect l="l" t="t" r="r" b="b"/>
            <a:pathLst>
              <a:path w="391795" h="391795">
                <a:moveTo>
                  <a:pt x="334871" y="56478"/>
                </a:moveTo>
                <a:lnTo>
                  <a:pt x="363110" y="92074"/>
                </a:lnTo>
                <a:lnTo>
                  <a:pt x="381936" y="131846"/>
                </a:lnTo>
                <a:lnTo>
                  <a:pt x="391349" y="174124"/>
                </a:lnTo>
                <a:lnTo>
                  <a:pt x="391349" y="217237"/>
                </a:lnTo>
                <a:lnTo>
                  <a:pt x="381936" y="259513"/>
                </a:lnTo>
                <a:lnTo>
                  <a:pt x="363110" y="299283"/>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3"/>
                </a:lnTo>
                <a:lnTo>
                  <a:pt x="9414" y="259513"/>
                </a:lnTo>
                <a:lnTo>
                  <a:pt x="0" y="217237"/>
                </a:lnTo>
                <a:lnTo>
                  <a:pt x="0" y="174124"/>
                </a:lnTo>
                <a:lnTo>
                  <a:pt x="9414" y="131846"/>
                </a:lnTo>
                <a:lnTo>
                  <a:pt x="28243" y="92074"/>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9" name="object 50">
            <a:extLst>
              <a:ext uri="{FF2B5EF4-FFF2-40B4-BE49-F238E27FC236}">
                <a16:creationId xmlns:a16="http://schemas.microsoft.com/office/drawing/2014/main" id="{6CABBE1B-6286-ED4D-8D82-D75DE62EB4D3}"/>
              </a:ext>
            </a:extLst>
          </p:cNvPr>
          <p:cNvSpPr txBox="1"/>
          <p:nvPr/>
        </p:nvSpPr>
        <p:spPr>
          <a:xfrm>
            <a:off x="3867121" y="3767007"/>
            <a:ext cx="318494" cy="224461"/>
          </a:xfrm>
          <a:prstGeom prst="rect">
            <a:avLst/>
          </a:prstGeom>
        </p:spPr>
        <p:txBody>
          <a:bodyPr vert="horz" wrap="square" lIns="0" tIns="8930" rIns="0" bIns="0" rtlCol="0">
            <a:spAutoFit/>
          </a:bodyPr>
          <a:lstStyle/>
          <a:p>
            <a:pPr marL="8929">
              <a:spcBef>
                <a:spcPts val="70"/>
              </a:spcBef>
            </a:pPr>
            <a:r>
              <a:rPr sz="1400" spc="60" dirty="0">
                <a:latin typeface="Arial" panose="020B0604020202020204" pitchFamily="34" charset="0"/>
                <a:cs typeface="Arial" panose="020B0604020202020204" pitchFamily="34" charset="0"/>
              </a:rPr>
              <a:t>3.1</a:t>
            </a:r>
            <a:endParaRPr sz="1400" dirty="0">
              <a:latin typeface="Arial" panose="020B0604020202020204" pitchFamily="34" charset="0"/>
              <a:cs typeface="Arial" panose="020B0604020202020204" pitchFamily="34" charset="0"/>
            </a:endParaRPr>
          </a:p>
        </p:txBody>
      </p:sp>
      <p:sp>
        <p:nvSpPr>
          <p:cNvPr id="50" name="object 51">
            <a:extLst>
              <a:ext uri="{FF2B5EF4-FFF2-40B4-BE49-F238E27FC236}">
                <a16:creationId xmlns:a16="http://schemas.microsoft.com/office/drawing/2014/main" id="{296D8C3F-E479-B540-93F0-ACA02E831907}"/>
              </a:ext>
            </a:extLst>
          </p:cNvPr>
          <p:cNvSpPr/>
          <p:nvPr/>
        </p:nvSpPr>
        <p:spPr>
          <a:xfrm>
            <a:off x="2515931" y="5918681"/>
            <a:ext cx="275481" cy="275481"/>
          </a:xfrm>
          <a:custGeom>
            <a:avLst/>
            <a:gdLst/>
            <a:ahLst/>
            <a:cxnLst/>
            <a:rect l="l" t="t" r="r" b="b"/>
            <a:pathLst>
              <a:path w="391795" h="391795">
                <a:moveTo>
                  <a:pt x="217235" y="0"/>
                </a:moveTo>
                <a:lnTo>
                  <a:pt x="174123" y="0"/>
                </a:lnTo>
                <a:lnTo>
                  <a:pt x="131848" y="9413"/>
                </a:lnTo>
                <a:lnTo>
                  <a:pt x="92078" y="28240"/>
                </a:lnTo>
                <a:lnTo>
                  <a:pt x="56487" y="56480"/>
                </a:lnTo>
                <a:lnTo>
                  <a:pt x="28243" y="92072"/>
                </a:lnTo>
                <a:lnTo>
                  <a:pt x="9414" y="131841"/>
                </a:lnTo>
                <a:lnTo>
                  <a:pt x="0" y="174117"/>
                </a:lnTo>
                <a:lnTo>
                  <a:pt x="0" y="217229"/>
                </a:lnTo>
                <a:lnTo>
                  <a:pt x="9414" y="259505"/>
                </a:lnTo>
                <a:lnTo>
                  <a:pt x="28243" y="299275"/>
                </a:lnTo>
                <a:lnTo>
                  <a:pt x="56487" y="334867"/>
                </a:lnTo>
                <a:lnTo>
                  <a:pt x="92078" y="363107"/>
                </a:lnTo>
                <a:lnTo>
                  <a:pt x="131848" y="381933"/>
                </a:lnTo>
                <a:lnTo>
                  <a:pt x="174123" y="391347"/>
                </a:lnTo>
                <a:lnTo>
                  <a:pt x="217235" y="391347"/>
                </a:lnTo>
                <a:lnTo>
                  <a:pt x="259510" y="381933"/>
                </a:lnTo>
                <a:lnTo>
                  <a:pt x="299280" y="363107"/>
                </a:lnTo>
                <a:lnTo>
                  <a:pt x="334871" y="334867"/>
                </a:lnTo>
                <a:lnTo>
                  <a:pt x="363110" y="299275"/>
                </a:lnTo>
                <a:lnTo>
                  <a:pt x="381936" y="259505"/>
                </a:lnTo>
                <a:lnTo>
                  <a:pt x="391349" y="217229"/>
                </a:lnTo>
                <a:lnTo>
                  <a:pt x="391349" y="174117"/>
                </a:lnTo>
                <a:lnTo>
                  <a:pt x="381936" y="131841"/>
                </a:lnTo>
                <a:lnTo>
                  <a:pt x="363110" y="92072"/>
                </a:lnTo>
                <a:lnTo>
                  <a:pt x="334871" y="56480"/>
                </a:lnTo>
                <a:lnTo>
                  <a:pt x="299280" y="28240"/>
                </a:lnTo>
                <a:lnTo>
                  <a:pt x="259510" y="9413"/>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1" name="object 52">
            <a:extLst>
              <a:ext uri="{FF2B5EF4-FFF2-40B4-BE49-F238E27FC236}">
                <a16:creationId xmlns:a16="http://schemas.microsoft.com/office/drawing/2014/main" id="{833BF30E-C51D-FC43-9E16-7E438BFCF575}"/>
              </a:ext>
            </a:extLst>
          </p:cNvPr>
          <p:cNvSpPr/>
          <p:nvPr/>
        </p:nvSpPr>
        <p:spPr>
          <a:xfrm>
            <a:off x="2515931" y="5918679"/>
            <a:ext cx="275481" cy="275481"/>
          </a:xfrm>
          <a:custGeom>
            <a:avLst/>
            <a:gdLst/>
            <a:ahLst/>
            <a:cxnLst/>
            <a:rect l="l" t="t" r="r" b="b"/>
            <a:pathLst>
              <a:path w="391795" h="391795">
                <a:moveTo>
                  <a:pt x="334871" y="56478"/>
                </a:moveTo>
                <a:lnTo>
                  <a:pt x="363110" y="92069"/>
                </a:lnTo>
                <a:lnTo>
                  <a:pt x="381936" y="131839"/>
                </a:lnTo>
                <a:lnTo>
                  <a:pt x="391349" y="174115"/>
                </a:lnTo>
                <a:lnTo>
                  <a:pt x="391349" y="217228"/>
                </a:lnTo>
                <a:lnTo>
                  <a:pt x="381936" y="259506"/>
                </a:lnTo>
                <a:lnTo>
                  <a:pt x="363110" y="299278"/>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78"/>
                </a:lnTo>
                <a:lnTo>
                  <a:pt x="9414" y="259506"/>
                </a:lnTo>
                <a:lnTo>
                  <a:pt x="0" y="217228"/>
                </a:lnTo>
                <a:lnTo>
                  <a:pt x="0" y="174115"/>
                </a:lnTo>
                <a:lnTo>
                  <a:pt x="9414" y="131839"/>
                </a:lnTo>
                <a:lnTo>
                  <a:pt x="28243" y="92069"/>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2" name="object 53">
            <a:extLst>
              <a:ext uri="{FF2B5EF4-FFF2-40B4-BE49-F238E27FC236}">
                <a16:creationId xmlns:a16="http://schemas.microsoft.com/office/drawing/2014/main" id="{0E9F50CE-F1AB-2743-BC07-11E379FC2C8F}"/>
              </a:ext>
            </a:extLst>
          </p:cNvPr>
          <p:cNvSpPr txBox="1"/>
          <p:nvPr/>
        </p:nvSpPr>
        <p:spPr>
          <a:xfrm>
            <a:off x="841811" y="3641719"/>
            <a:ext cx="2320721" cy="224461"/>
          </a:xfrm>
          <a:prstGeom prst="rect">
            <a:avLst/>
          </a:prstGeom>
        </p:spPr>
        <p:txBody>
          <a:bodyPr vert="horz" wrap="square" lIns="0" tIns="8930" rIns="0" bIns="0" rtlCol="0">
            <a:spAutoFit/>
          </a:bodyPr>
          <a:lstStyle/>
          <a:p>
            <a:pPr marL="8929">
              <a:spcBef>
                <a:spcPts val="70"/>
              </a:spcBef>
            </a:pPr>
            <a:r>
              <a:rPr lang="en-US" sz="1400" dirty="0">
                <a:solidFill>
                  <a:srgbClr val="8D3124"/>
                </a:solidFill>
                <a:latin typeface="Arial" panose="020B0604020202020204" pitchFamily="34" charset="0"/>
                <a:cs typeface="Arial" panose="020B0604020202020204" pitchFamily="34" charset="0"/>
              </a:rPr>
              <a:t>relax edge </a:t>
            </a:r>
            <a:r>
              <a:rPr sz="1400" dirty="0" err="1">
                <a:solidFill>
                  <a:srgbClr val="8D3124"/>
                </a:solidFill>
                <a:latin typeface="Arial" panose="020B0604020202020204" pitchFamily="34" charset="0"/>
                <a:cs typeface="Arial" panose="020B0604020202020204" pitchFamily="34" charset="0"/>
              </a:rPr>
              <a:t>v→w</a:t>
            </a:r>
            <a:endParaRPr sz="1400" dirty="0">
              <a:solidFill>
                <a:srgbClr val="8D3124"/>
              </a:solidFill>
              <a:latin typeface="Arial" panose="020B0604020202020204" pitchFamily="34" charset="0"/>
              <a:cs typeface="Arial" panose="020B0604020202020204" pitchFamily="34" charset="0"/>
            </a:endParaRPr>
          </a:p>
        </p:txBody>
      </p:sp>
      <p:sp>
        <p:nvSpPr>
          <p:cNvPr id="53" name="object 54">
            <a:extLst>
              <a:ext uri="{FF2B5EF4-FFF2-40B4-BE49-F238E27FC236}">
                <a16:creationId xmlns:a16="http://schemas.microsoft.com/office/drawing/2014/main" id="{7B4D3176-DA45-8344-8450-BFDFFA42F560}"/>
              </a:ext>
            </a:extLst>
          </p:cNvPr>
          <p:cNvSpPr/>
          <p:nvPr/>
        </p:nvSpPr>
        <p:spPr>
          <a:xfrm>
            <a:off x="3660091" y="4166310"/>
            <a:ext cx="434429" cy="851892"/>
          </a:xfrm>
          <a:custGeom>
            <a:avLst/>
            <a:gdLst/>
            <a:ahLst/>
            <a:cxnLst/>
            <a:rect l="l" t="t" r="r" b="b"/>
            <a:pathLst>
              <a:path w="617854" h="1211579">
                <a:moveTo>
                  <a:pt x="617613" y="1210970"/>
                </a:moveTo>
                <a:lnTo>
                  <a:pt x="611847" y="1199654"/>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4" name="object 55">
            <a:extLst>
              <a:ext uri="{FF2B5EF4-FFF2-40B4-BE49-F238E27FC236}">
                <a16:creationId xmlns:a16="http://schemas.microsoft.com/office/drawing/2014/main" id="{3B6F27EF-5ECF-284B-AB85-5178486C6D53}"/>
              </a:ext>
            </a:extLst>
          </p:cNvPr>
          <p:cNvSpPr/>
          <p:nvPr/>
        </p:nvSpPr>
        <p:spPr>
          <a:xfrm>
            <a:off x="4042370" y="4971259"/>
            <a:ext cx="77242" cy="95994"/>
          </a:xfrm>
          <a:custGeom>
            <a:avLst/>
            <a:gdLst/>
            <a:ahLst/>
            <a:cxnLst/>
            <a:rect l="l" t="t" r="r" b="b"/>
            <a:pathLst>
              <a:path w="109854" h="136525">
                <a:moveTo>
                  <a:pt x="108610" y="0"/>
                </a:moveTo>
                <a:lnTo>
                  <a:pt x="68160" y="54838"/>
                </a:lnTo>
                <a:lnTo>
                  <a:pt x="0" y="55384"/>
                </a:lnTo>
                <a:lnTo>
                  <a:pt x="109689" y="136296"/>
                </a:lnTo>
                <a:lnTo>
                  <a:pt x="108610"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5" name="object 56">
            <a:extLst>
              <a:ext uri="{FF2B5EF4-FFF2-40B4-BE49-F238E27FC236}">
                <a16:creationId xmlns:a16="http://schemas.microsoft.com/office/drawing/2014/main" id="{39709C25-F6E4-4242-A421-3928002B2456}"/>
              </a:ext>
            </a:extLst>
          </p:cNvPr>
          <p:cNvSpPr/>
          <p:nvPr/>
        </p:nvSpPr>
        <p:spPr>
          <a:xfrm>
            <a:off x="3659251" y="4170604"/>
            <a:ext cx="425500" cy="834033"/>
          </a:xfrm>
          <a:custGeom>
            <a:avLst/>
            <a:gdLst/>
            <a:ahLst/>
            <a:cxnLst/>
            <a:rect l="l" t="t" r="r" b="b"/>
            <a:pathLst>
              <a:path w="605154" h="1186179">
                <a:moveTo>
                  <a:pt x="604913" y="1186078"/>
                </a:moveTo>
                <a:lnTo>
                  <a:pt x="596265" y="1169111"/>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6" name="object 57">
            <a:extLst>
              <a:ext uri="{FF2B5EF4-FFF2-40B4-BE49-F238E27FC236}">
                <a16:creationId xmlns:a16="http://schemas.microsoft.com/office/drawing/2014/main" id="{F8B5F15C-D88C-2C4E-AC18-99FE85EDAD5B}"/>
              </a:ext>
            </a:extLst>
          </p:cNvPr>
          <p:cNvSpPr/>
          <p:nvPr/>
        </p:nvSpPr>
        <p:spPr>
          <a:xfrm>
            <a:off x="4012607" y="4939611"/>
            <a:ext cx="106263" cy="132159"/>
          </a:xfrm>
          <a:custGeom>
            <a:avLst/>
            <a:gdLst/>
            <a:ahLst/>
            <a:cxnLst/>
            <a:rect l="l" t="t" r="r" b="b"/>
            <a:pathLst>
              <a:path w="151129" h="187959">
                <a:moveTo>
                  <a:pt x="149339" y="0"/>
                </a:moveTo>
                <a:lnTo>
                  <a:pt x="93713" y="75412"/>
                </a:lnTo>
                <a:lnTo>
                  <a:pt x="0" y="76161"/>
                </a:lnTo>
                <a:lnTo>
                  <a:pt x="150837" y="187413"/>
                </a:lnTo>
                <a:lnTo>
                  <a:pt x="149339"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7" name="object 58">
            <a:extLst>
              <a:ext uri="{FF2B5EF4-FFF2-40B4-BE49-F238E27FC236}">
                <a16:creationId xmlns:a16="http://schemas.microsoft.com/office/drawing/2014/main" id="{19F85F92-3356-204D-A904-DCD8897AA534}"/>
              </a:ext>
            </a:extLst>
          </p:cNvPr>
          <p:cNvSpPr/>
          <p:nvPr/>
        </p:nvSpPr>
        <p:spPr>
          <a:xfrm>
            <a:off x="3660091" y="4166309"/>
            <a:ext cx="425500" cy="834033"/>
          </a:xfrm>
          <a:custGeom>
            <a:avLst/>
            <a:gdLst/>
            <a:ahLst/>
            <a:cxnLst/>
            <a:rect l="l" t="t" r="r" b="b"/>
            <a:pathLst>
              <a:path w="605154" h="1186179">
                <a:moveTo>
                  <a:pt x="604913" y="1186078"/>
                </a:moveTo>
                <a:lnTo>
                  <a:pt x="596265" y="1169111"/>
                </a:lnTo>
                <a:lnTo>
                  <a:pt x="0" y="0"/>
                </a:lnTo>
              </a:path>
            </a:pathLst>
          </a:custGeom>
          <a:ln w="38100">
            <a:solidFill>
              <a:srgbClr val="8D3124"/>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8" name="object 59">
            <a:extLst>
              <a:ext uri="{FF2B5EF4-FFF2-40B4-BE49-F238E27FC236}">
                <a16:creationId xmlns:a16="http://schemas.microsoft.com/office/drawing/2014/main" id="{25CD6C79-70DD-6940-A720-D6580E51FE8D}"/>
              </a:ext>
            </a:extLst>
          </p:cNvPr>
          <p:cNvSpPr/>
          <p:nvPr/>
        </p:nvSpPr>
        <p:spPr>
          <a:xfrm>
            <a:off x="4013447" y="4935316"/>
            <a:ext cx="106263" cy="132159"/>
          </a:xfrm>
          <a:custGeom>
            <a:avLst/>
            <a:gdLst/>
            <a:ahLst/>
            <a:cxnLst/>
            <a:rect l="l" t="t" r="r" b="b"/>
            <a:pathLst>
              <a:path w="151129" h="187959">
                <a:moveTo>
                  <a:pt x="149339" y="0"/>
                </a:moveTo>
                <a:lnTo>
                  <a:pt x="93713" y="75412"/>
                </a:lnTo>
                <a:lnTo>
                  <a:pt x="0" y="76161"/>
                </a:lnTo>
                <a:lnTo>
                  <a:pt x="150825" y="187413"/>
                </a:lnTo>
                <a:lnTo>
                  <a:pt x="149339" y="0"/>
                </a:lnTo>
                <a:close/>
              </a:path>
            </a:pathLst>
          </a:custGeom>
          <a:solidFill>
            <a:srgbClr val="8D3124"/>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0" name="object 61">
            <a:extLst>
              <a:ext uri="{FF2B5EF4-FFF2-40B4-BE49-F238E27FC236}">
                <a16:creationId xmlns:a16="http://schemas.microsoft.com/office/drawing/2014/main" id="{E2BE2908-4315-D043-AA54-A5B8FF1B3FD5}"/>
              </a:ext>
            </a:extLst>
          </p:cNvPr>
          <p:cNvSpPr txBox="1"/>
          <p:nvPr/>
        </p:nvSpPr>
        <p:spPr>
          <a:xfrm>
            <a:off x="3781732" y="4505637"/>
            <a:ext cx="318494" cy="224461"/>
          </a:xfrm>
          <a:prstGeom prst="rect">
            <a:avLst/>
          </a:prstGeom>
          <a:solidFill>
            <a:schemeClr val="bg1"/>
          </a:solidFill>
        </p:spPr>
        <p:txBody>
          <a:bodyPr vert="horz" wrap="square" lIns="0" tIns="8930" rIns="0" bIns="0" rtlCol="0">
            <a:spAutoFit/>
          </a:bodyPr>
          <a:lstStyle/>
          <a:p>
            <a:pPr marL="8929">
              <a:spcBef>
                <a:spcPts val="70"/>
              </a:spcBef>
            </a:pPr>
            <a:r>
              <a:rPr sz="1400" spc="60" dirty="0">
                <a:latin typeface="Arial" panose="020B0604020202020204" pitchFamily="34" charset="0"/>
                <a:cs typeface="Arial" panose="020B0604020202020204" pitchFamily="34" charset="0"/>
              </a:rPr>
              <a:t>1.3</a:t>
            </a:r>
            <a:endParaRPr sz="1400" dirty="0">
              <a:latin typeface="Arial" panose="020B0604020202020204" pitchFamily="34" charset="0"/>
              <a:cs typeface="Arial" panose="020B0604020202020204" pitchFamily="34" charset="0"/>
            </a:endParaRPr>
          </a:p>
        </p:txBody>
      </p:sp>
      <p:sp>
        <p:nvSpPr>
          <p:cNvPr id="61" name="object 62">
            <a:extLst>
              <a:ext uri="{FF2B5EF4-FFF2-40B4-BE49-F238E27FC236}">
                <a16:creationId xmlns:a16="http://schemas.microsoft.com/office/drawing/2014/main" id="{D499A9FE-8529-514D-AA66-D6F9BFB1050C}"/>
              </a:ext>
            </a:extLst>
          </p:cNvPr>
          <p:cNvSpPr/>
          <p:nvPr/>
        </p:nvSpPr>
        <p:spPr>
          <a:xfrm>
            <a:off x="3523885" y="3994414"/>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2" name="object 63">
            <a:extLst>
              <a:ext uri="{FF2B5EF4-FFF2-40B4-BE49-F238E27FC236}">
                <a16:creationId xmlns:a16="http://schemas.microsoft.com/office/drawing/2014/main" id="{5FF7BD3E-F756-744E-BDD0-669299D0CA60}"/>
              </a:ext>
            </a:extLst>
          </p:cNvPr>
          <p:cNvSpPr/>
          <p:nvPr/>
        </p:nvSpPr>
        <p:spPr>
          <a:xfrm>
            <a:off x="3523885" y="3994412"/>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699">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3" name="object 64">
            <a:extLst>
              <a:ext uri="{FF2B5EF4-FFF2-40B4-BE49-F238E27FC236}">
                <a16:creationId xmlns:a16="http://schemas.microsoft.com/office/drawing/2014/main" id="{EC284378-1F0E-5544-9DD3-181F9018D06A}"/>
              </a:ext>
            </a:extLst>
          </p:cNvPr>
          <p:cNvSpPr txBox="1"/>
          <p:nvPr/>
        </p:nvSpPr>
        <p:spPr>
          <a:xfrm>
            <a:off x="3616782" y="3996294"/>
            <a:ext cx="45719" cy="224461"/>
          </a:xfrm>
          <a:prstGeom prst="rect">
            <a:avLst/>
          </a:prstGeom>
        </p:spPr>
        <p:txBody>
          <a:bodyPr vert="horz" wrap="square" lIns="0" tIns="8930" rIns="0" bIns="0" rtlCol="0">
            <a:spAutoFit/>
          </a:bodyPr>
          <a:lstStyle/>
          <a:p>
            <a:pPr marL="8929">
              <a:spcBef>
                <a:spcPts val="70"/>
              </a:spcBef>
            </a:pPr>
            <a:r>
              <a:rPr sz="1400" spc="80" dirty="0">
                <a:latin typeface="Arial" panose="020B0604020202020204" pitchFamily="34" charset="0"/>
                <a:cs typeface="Arial" panose="020B0604020202020204" pitchFamily="34" charset="0"/>
              </a:rPr>
              <a:t>v</a:t>
            </a:r>
            <a:endParaRPr sz="1400" dirty="0">
              <a:latin typeface="Arial" panose="020B0604020202020204" pitchFamily="34" charset="0"/>
              <a:cs typeface="Arial" panose="020B0604020202020204" pitchFamily="34" charset="0"/>
            </a:endParaRPr>
          </a:p>
        </p:txBody>
      </p:sp>
      <p:sp>
        <p:nvSpPr>
          <p:cNvPr id="64" name="object 65">
            <a:extLst>
              <a:ext uri="{FF2B5EF4-FFF2-40B4-BE49-F238E27FC236}">
                <a16:creationId xmlns:a16="http://schemas.microsoft.com/office/drawing/2014/main" id="{DEA1A666-3098-744B-A501-D1874DBAA0F1}"/>
              </a:ext>
            </a:extLst>
          </p:cNvPr>
          <p:cNvSpPr/>
          <p:nvPr/>
        </p:nvSpPr>
        <p:spPr>
          <a:xfrm>
            <a:off x="3993497" y="5093996"/>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5"/>
                </a:lnTo>
                <a:lnTo>
                  <a:pt x="131838" y="381935"/>
                </a:lnTo>
                <a:lnTo>
                  <a:pt x="174114" y="391349"/>
                </a:lnTo>
                <a:lnTo>
                  <a:pt x="217225" y="391349"/>
                </a:lnTo>
                <a:lnTo>
                  <a:pt x="259501" y="381935"/>
                </a:lnTo>
                <a:lnTo>
                  <a:pt x="299270" y="363105"/>
                </a:lnTo>
                <a:lnTo>
                  <a:pt x="334862" y="334862"/>
                </a:lnTo>
                <a:lnTo>
                  <a:pt x="363101" y="299270"/>
                </a:lnTo>
                <a:lnTo>
                  <a:pt x="381927" y="259501"/>
                </a:lnTo>
                <a:lnTo>
                  <a:pt x="391340" y="217225"/>
                </a:lnTo>
                <a:lnTo>
                  <a:pt x="391340" y="174114"/>
                </a:lnTo>
                <a:lnTo>
                  <a:pt x="381927" y="131838"/>
                </a:lnTo>
                <a:lnTo>
                  <a:pt x="363101"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5" name="object 66">
            <a:extLst>
              <a:ext uri="{FF2B5EF4-FFF2-40B4-BE49-F238E27FC236}">
                <a16:creationId xmlns:a16="http://schemas.microsoft.com/office/drawing/2014/main" id="{73B7C280-2521-2543-BBE3-2DF302200BC7}"/>
              </a:ext>
            </a:extLst>
          </p:cNvPr>
          <p:cNvSpPr/>
          <p:nvPr/>
        </p:nvSpPr>
        <p:spPr>
          <a:xfrm>
            <a:off x="3993497" y="5093996"/>
            <a:ext cx="275481" cy="275481"/>
          </a:xfrm>
          <a:custGeom>
            <a:avLst/>
            <a:gdLst/>
            <a:ahLst/>
            <a:cxnLst/>
            <a:rect l="l" t="t" r="r" b="b"/>
            <a:pathLst>
              <a:path w="391795" h="391795">
                <a:moveTo>
                  <a:pt x="334862" y="56478"/>
                </a:moveTo>
                <a:lnTo>
                  <a:pt x="363101" y="92069"/>
                </a:lnTo>
                <a:lnTo>
                  <a:pt x="381927" y="131838"/>
                </a:lnTo>
                <a:lnTo>
                  <a:pt x="391340" y="174114"/>
                </a:lnTo>
                <a:lnTo>
                  <a:pt x="391340" y="217225"/>
                </a:lnTo>
                <a:lnTo>
                  <a:pt x="381927" y="259501"/>
                </a:lnTo>
                <a:lnTo>
                  <a:pt x="363101"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6" name="object 67">
            <a:extLst>
              <a:ext uri="{FF2B5EF4-FFF2-40B4-BE49-F238E27FC236}">
                <a16:creationId xmlns:a16="http://schemas.microsoft.com/office/drawing/2014/main" id="{7BAD4C9F-CA72-F345-BFFB-ABDE22DDB437}"/>
              </a:ext>
            </a:extLst>
          </p:cNvPr>
          <p:cNvSpPr txBox="1"/>
          <p:nvPr/>
        </p:nvSpPr>
        <p:spPr>
          <a:xfrm>
            <a:off x="4065876" y="5097337"/>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sz="1400" spc="91" dirty="0">
                <a:latin typeface="Trebuchet MS"/>
                <a:cs typeface="Trebuchet MS"/>
              </a:rPr>
              <a:t>w	</a:t>
            </a:r>
            <a:endParaRPr sz="1400" dirty="0">
              <a:latin typeface="Trebuchet MS"/>
              <a:cs typeface="Trebuchet MS"/>
            </a:endParaRPr>
          </a:p>
        </p:txBody>
      </p:sp>
      <p:sp>
        <p:nvSpPr>
          <p:cNvPr id="68" name="object 6">
            <a:extLst>
              <a:ext uri="{FF2B5EF4-FFF2-40B4-BE49-F238E27FC236}">
                <a16:creationId xmlns:a16="http://schemas.microsoft.com/office/drawing/2014/main" id="{C8FB0501-2985-744A-B2C2-620E200CC642}"/>
              </a:ext>
            </a:extLst>
          </p:cNvPr>
          <p:cNvSpPr txBox="1"/>
          <p:nvPr/>
        </p:nvSpPr>
        <p:spPr>
          <a:xfrm>
            <a:off x="4720645" y="3128806"/>
            <a:ext cx="4320045" cy="2513348"/>
          </a:xfrm>
          <a:prstGeom prst="rect">
            <a:avLst/>
          </a:prstGeom>
          <a:solidFill>
            <a:schemeClr val="accent1">
              <a:lumMod val="20000"/>
              <a:lumOff val="80000"/>
            </a:schemeClr>
          </a:solidFill>
        </p:spPr>
        <p:txBody>
          <a:bodyPr vert="horz" wrap="square" lIns="0" tIns="107156" rIns="0" bIns="0" rtlCol="0">
            <a:spAutoFit/>
          </a:bodyPr>
          <a:lstStyle/>
          <a:p>
            <a:pPr marL="244665">
              <a:spcBef>
                <a:spcPts val="844"/>
              </a:spcBef>
              <a:tabLst>
                <a:tab pos="1018395" algn="l"/>
                <a:tab pos="1502367" algn="l"/>
                <a:tab pos="3340924" algn="l"/>
              </a:tabLst>
            </a:pPr>
            <a:r>
              <a:rPr sz="1400" spc="-4" dirty="0">
                <a:latin typeface="DejaVu Sans Mono"/>
                <a:cs typeface="DejaVu Sans Mono"/>
              </a:rPr>
              <a:t>private</a:t>
            </a:r>
            <a:r>
              <a:rPr lang="en-US" sz="1400" spc="-4" dirty="0">
                <a:latin typeface="DejaVu Sans Mono"/>
                <a:cs typeface="DejaVu Sans Mono"/>
              </a:rPr>
              <a:t> </a:t>
            </a:r>
            <a:r>
              <a:rPr sz="1400" spc="-4" dirty="0">
                <a:latin typeface="DejaVu Sans Mono"/>
                <a:cs typeface="DejaVu Sans Mono"/>
              </a:rPr>
              <a:t>void</a:t>
            </a:r>
            <a:r>
              <a:rPr lang="en-US" sz="1400" spc="-4" dirty="0">
                <a:latin typeface="DejaVu Sans Mono"/>
                <a:cs typeface="DejaVu Sans Mono"/>
              </a:rPr>
              <a:t> </a:t>
            </a:r>
            <a:r>
              <a:rPr sz="1400" spc="-4" dirty="0">
                <a:solidFill>
                  <a:srgbClr val="1B8E1D"/>
                </a:solidFill>
                <a:latin typeface="DejaVu Sans Mono"/>
                <a:cs typeface="DejaVu Sans Mono"/>
              </a:rPr>
              <a:t>relax</a:t>
            </a:r>
            <a:r>
              <a:rPr sz="1400" spc="-4" dirty="0">
                <a:latin typeface="DejaVu Sans Mono"/>
                <a:cs typeface="DejaVu Sans Mono"/>
              </a:rPr>
              <a:t>(</a:t>
            </a:r>
            <a:r>
              <a:rPr sz="1400" spc="-4" dirty="0" err="1">
                <a:latin typeface="DejaVu Sans Mono"/>
                <a:cs typeface="DejaVu Sans Mono"/>
              </a:rPr>
              <a:t>DirectedEdge</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244665">
              <a:spcBef>
                <a:spcPts val="169"/>
              </a:spcBef>
            </a:pPr>
            <a:r>
              <a:rPr sz="1400" spc="-4" dirty="0">
                <a:latin typeface="DejaVu Sans Mono"/>
                <a:cs typeface="DejaVu Sans Mono"/>
              </a:rPr>
              <a:t>{</a:t>
            </a:r>
            <a:endParaRPr sz="1400" dirty="0">
              <a:latin typeface="DejaVu Sans Mono"/>
              <a:cs typeface="DejaVu Sans Mono"/>
            </a:endParaRPr>
          </a:p>
          <a:p>
            <a:pPr marL="534869">
              <a:spcBef>
                <a:spcPts val="239"/>
              </a:spcBef>
              <a:tabLst>
                <a:tab pos="921957" algn="l"/>
                <a:tab pos="1115278" algn="l"/>
                <a:tab pos="1308599" algn="l"/>
                <a:tab pos="2276543" algn="l"/>
                <a:tab pos="2469864" algn="l"/>
                <a:tab pos="2663631" algn="l"/>
              </a:tabLst>
            </a:pPr>
            <a:r>
              <a:rPr sz="1400" spc="-4" dirty="0">
                <a:latin typeface="DejaVu Sans Mono"/>
                <a:cs typeface="DejaVu Sans Mono"/>
              </a:rPr>
              <a:t>int	v	=	</a:t>
            </a:r>
            <a:r>
              <a:rPr sz="1400" spc="-4" dirty="0" err="1">
                <a:latin typeface="DejaVu Sans Mono"/>
                <a:cs typeface="DejaVu Sans Mono"/>
              </a:rPr>
              <a:t>e.from</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w	=	e.to();</a:t>
            </a:r>
            <a:endParaRPr sz="1400" dirty="0">
              <a:latin typeface="DejaVu Sans Mono"/>
              <a:cs typeface="DejaVu Sans Mono"/>
            </a:endParaRPr>
          </a:p>
          <a:p>
            <a:pPr marL="534869">
              <a:spcBef>
                <a:spcPts val="239"/>
              </a:spcBef>
              <a:tabLst>
                <a:tab pos="825074" algn="l"/>
                <a:tab pos="1889455" algn="l"/>
                <a:tab pos="2082776" algn="l"/>
                <a:tab pos="3050273" algn="l"/>
                <a:tab pos="3244040" algn="l"/>
              </a:tabLst>
            </a:pPr>
            <a:r>
              <a:rPr sz="1400" spc="-4" dirty="0">
                <a:latin typeface="DejaVu Sans Mono"/>
                <a:cs typeface="DejaVu Sans Mono"/>
              </a:rPr>
              <a:t>if	(distTo[w]</a:t>
            </a:r>
            <a:r>
              <a:rPr lang="en-US" sz="1400" spc="-4" dirty="0">
                <a:latin typeface="DejaVu Sans Mono"/>
                <a:cs typeface="DejaVu Sans Mono"/>
              </a:rPr>
              <a:t> </a:t>
            </a:r>
            <a:r>
              <a:rPr sz="1400" spc="-4" dirty="0">
                <a:latin typeface="DejaVu Sans Mono"/>
                <a:cs typeface="DejaVu Sans Mono"/>
              </a:rPr>
              <a:t>&gt;	distTo[v]</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err="1">
                <a:latin typeface="DejaVu Sans Mono"/>
                <a:cs typeface="DejaVu Sans Mono"/>
              </a:rPr>
              <a:t>e.weight</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a:latin typeface="DejaVu Sans Mono"/>
                <a:cs typeface="DejaVu Sans Mono"/>
              </a:rPr>
              <a:t>distTo[w]</a:t>
            </a:r>
            <a:r>
              <a:rPr lang="en-US" sz="1400" spc="-4" dirty="0">
                <a:latin typeface="DejaVu Sans Mono"/>
                <a:cs typeface="DejaVu Sans Mono"/>
              </a:rPr>
              <a:t> </a:t>
            </a:r>
            <a:r>
              <a:rPr sz="1400" spc="-4" dirty="0">
                <a:latin typeface="DejaVu Sans Mono"/>
                <a:cs typeface="DejaVu Sans Mono"/>
              </a:rPr>
              <a:t>=	distTo[v]</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err="1">
                <a:latin typeface="DejaVu Sans Mono"/>
                <a:cs typeface="DejaVu Sans Mono"/>
              </a:rPr>
              <a:t>e.weight</a:t>
            </a:r>
            <a:r>
              <a:rPr sz="1400" spc="-4" dirty="0">
                <a:latin typeface="DejaVu Sans Mono"/>
                <a:cs typeface="DejaVu Sans Mono"/>
              </a:rPr>
              <a:t>();  </a:t>
            </a:r>
            <a:endParaRPr lang="en-US" sz="1400" spc="-4"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err="1">
                <a:latin typeface="DejaVu Sans Mono"/>
                <a:cs typeface="DejaVu Sans Mono"/>
              </a:rPr>
              <a:t>edgeTo</a:t>
            </a:r>
            <a:r>
              <a:rPr sz="1400" spc="-4" dirty="0">
                <a:latin typeface="DejaVu Sans Mono"/>
                <a:cs typeface="DejaVu Sans Mono"/>
              </a:rPr>
              <a:t>[w]</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244665">
              <a:spcBef>
                <a:spcPts val="239"/>
              </a:spcBef>
            </a:pPr>
            <a:r>
              <a:rPr sz="1400" spc="-4" dirty="0">
                <a:latin typeface="DejaVu Sans Mono"/>
                <a:cs typeface="DejaVu Sans Mono"/>
              </a:rPr>
              <a:t>}</a:t>
            </a:r>
            <a:endParaRPr sz="1400" dirty="0">
              <a:latin typeface="DejaVu Sans Mono"/>
              <a:cs typeface="DejaVu Sans Mono"/>
            </a:endParaRPr>
          </a:p>
        </p:txBody>
      </p:sp>
      <p:sp>
        <p:nvSpPr>
          <p:cNvPr id="69" name="Rectangle 68">
            <a:extLst>
              <a:ext uri="{FF2B5EF4-FFF2-40B4-BE49-F238E27FC236}">
                <a16:creationId xmlns:a16="http://schemas.microsoft.com/office/drawing/2014/main" id="{168F06DF-2F02-A543-AEE0-ACCBC11AC36D}"/>
              </a:ext>
            </a:extLst>
          </p:cNvPr>
          <p:cNvSpPr/>
          <p:nvPr/>
        </p:nvSpPr>
        <p:spPr>
          <a:xfrm>
            <a:off x="3778472" y="5532503"/>
            <a:ext cx="646331" cy="307777"/>
          </a:xfrm>
          <a:prstGeom prst="rect">
            <a:avLst/>
          </a:prstGeom>
        </p:spPr>
        <p:txBody>
          <a:bodyPr wrap="none">
            <a:spAutoFit/>
          </a:bodyPr>
          <a:lstStyle/>
          <a:p>
            <a:r>
              <a:rPr lang="en-US" sz="1400" spc="-158" dirty="0">
                <a:latin typeface="Arial" panose="020B0604020202020204" pitchFamily="34" charset="0"/>
                <a:cs typeface="Arial" panose="020B0604020202020204" pitchFamily="34" charset="0"/>
              </a:rPr>
              <a:t> </a:t>
            </a:r>
            <a:r>
              <a:rPr lang="en-US" sz="1400" spc="60" dirty="0">
                <a:latin typeface="Arial" panose="020B0604020202020204" pitchFamily="34" charset="0"/>
                <a:cs typeface="Arial" panose="020B0604020202020204" pitchFamily="34" charset="0"/>
              </a:rPr>
              <a:t>7.2</a:t>
            </a:r>
            <a:r>
              <a:rPr lang="en-US" sz="1400" dirty="0">
                <a:latin typeface="Arial" panose="020B0604020202020204" pitchFamily="34" charset="0"/>
                <a:cs typeface="Arial" panose="020B0604020202020204" pitchFamily="34" charset="0"/>
              </a:rPr>
              <a:t>	</a:t>
            </a:r>
          </a:p>
        </p:txBody>
      </p:sp>
      <p:sp>
        <p:nvSpPr>
          <p:cNvPr id="71" name="Rectangle 70">
            <a:extLst>
              <a:ext uri="{FF2B5EF4-FFF2-40B4-BE49-F238E27FC236}">
                <a16:creationId xmlns:a16="http://schemas.microsoft.com/office/drawing/2014/main" id="{E8BB790B-FA83-4E45-BE70-AC8CCE883472}"/>
              </a:ext>
            </a:extLst>
          </p:cNvPr>
          <p:cNvSpPr/>
          <p:nvPr/>
        </p:nvSpPr>
        <p:spPr>
          <a:xfrm>
            <a:off x="3334156" y="3377780"/>
            <a:ext cx="1391856" cy="338554"/>
          </a:xfrm>
          <a:prstGeom prst="rect">
            <a:avLst/>
          </a:prstGeom>
        </p:spPr>
        <p:txBody>
          <a:bodyPr wrap="none">
            <a:spAutoFit/>
          </a:bodyPr>
          <a:lstStyle/>
          <a:p>
            <a:r>
              <a:rPr lang="en-US" sz="1600" dirty="0" err="1">
                <a:solidFill>
                  <a:srgbClr val="1B8E1D"/>
                </a:solidFill>
                <a:latin typeface="Times New Roman" panose="02020603050405020304" pitchFamily="18" charset="0"/>
                <a:cs typeface="Times New Roman" panose="02020603050405020304" pitchFamily="18" charset="0"/>
              </a:rPr>
              <a:t>edgeTo</a:t>
            </a:r>
            <a:r>
              <a:rPr lang="en-US" sz="1600" dirty="0">
                <a:solidFill>
                  <a:srgbClr val="1B8E1D"/>
                </a:solidFill>
                <a:latin typeface="Times New Roman" panose="02020603050405020304" pitchFamily="18" charset="0"/>
                <a:cs typeface="Times New Roman" panose="02020603050405020304" pitchFamily="18" charset="0"/>
              </a:rPr>
              <a:t>[w] = v</a:t>
            </a:r>
          </a:p>
        </p:txBody>
      </p:sp>
      <p:cxnSp>
        <p:nvCxnSpPr>
          <p:cNvPr id="74" name="Straight Connector 73">
            <a:extLst>
              <a:ext uri="{FF2B5EF4-FFF2-40B4-BE49-F238E27FC236}">
                <a16:creationId xmlns:a16="http://schemas.microsoft.com/office/drawing/2014/main" id="{3164189B-1236-1446-BFDF-0A230A255782}"/>
              </a:ext>
            </a:extLst>
          </p:cNvPr>
          <p:cNvCxnSpPr>
            <a:stCxn id="69" idx="1"/>
          </p:cNvCxnSpPr>
          <p:nvPr/>
        </p:nvCxnSpPr>
        <p:spPr>
          <a:xfrm flipV="1">
            <a:off x="3778472" y="5685159"/>
            <a:ext cx="481660" cy="1233"/>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F43E0C89-BDB4-D94C-AC2C-BAD479F65F41}"/>
              </a:ext>
            </a:extLst>
          </p:cNvPr>
          <p:cNvCxnSpPr>
            <a:cxnSpLocks/>
          </p:cNvCxnSpPr>
          <p:nvPr/>
        </p:nvCxnSpPr>
        <p:spPr>
          <a:xfrm flipH="1">
            <a:off x="4065876" y="3716334"/>
            <a:ext cx="388513" cy="68997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C41E4C7B-82C1-0EA1-64A0-5FCEF240612B}"/>
              </a:ext>
            </a:extLst>
          </p:cNvPr>
          <p:cNvSpPr/>
          <p:nvPr/>
        </p:nvSpPr>
        <p:spPr>
          <a:xfrm>
            <a:off x="4571999" y="5696181"/>
            <a:ext cx="4531279"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[w] = 7.2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[v] + </a:t>
            </a:r>
            <a:r>
              <a:rPr lang="en-US" dirty="0" err="1">
                <a:solidFill>
                  <a:schemeClr val="tx1"/>
                </a:solidFill>
                <a:latin typeface="Times New Roman" panose="02020603050405020304" pitchFamily="18" charset="0"/>
                <a:cs typeface="Times New Roman" panose="02020603050405020304" pitchFamily="18" charset="0"/>
              </a:rPr>
              <a:t>e.weight</a:t>
            </a:r>
            <a:r>
              <a:rPr lang="en-US" dirty="0">
                <a:solidFill>
                  <a:schemeClr val="tx1"/>
                </a:solidFill>
                <a:latin typeface="Times New Roman" panose="02020603050405020304" pitchFamily="18" charset="0"/>
                <a:cs typeface="Times New Roman" panose="02020603050405020304" pitchFamily="18" charset="0"/>
              </a:rPr>
              <a:t>()</a:t>
            </a:r>
          </a:p>
          <a:p>
            <a:r>
              <a:rPr lang="en-GB" dirty="0">
                <a:solidFill>
                  <a:schemeClr val="tx1"/>
                </a:solidFill>
                <a:latin typeface="Times New Roman" panose="02020603050405020304" pitchFamily="18" charset="0"/>
                <a:cs typeface="Times New Roman" panose="02020603050405020304" pitchFamily="18" charset="0"/>
              </a:rPr>
              <a:t>= 3.1+1.3 =</a:t>
            </a:r>
            <a:r>
              <a:rPr lang="en-US" dirty="0">
                <a:solidFill>
                  <a:schemeClr val="tx1"/>
                </a:solidFill>
                <a:latin typeface="Times New Roman" panose="02020603050405020304" pitchFamily="18" charset="0"/>
                <a:cs typeface="Times New Roman" panose="02020603050405020304" pitchFamily="18" charset="0"/>
              </a:rPr>
              <a:t> </a:t>
            </a:r>
            <a:r>
              <a:rPr lang="en-US" spc="60" dirty="0">
                <a:solidFill>
                  <a:schemeClr val="tx1"/>
                </a:solidFill>
                <a:latin typeface="Times New Roman" panose="02020603050405020304" pitchFamily="18" charset="0"/>
                <a:cs typeface="Times New Roman" panose="02020603050405020304" pitchFamily="18" charset="0"/>
              </a:rPr>
              <a:t>4.4</a:t>
            </a:r>
            <a:r>
              <a:rPr lang="en-US" dirty="0">
                <a:solidFill>
                  <a:schemeClr val="tx1"/>
                </a:solidFill>
                <a:latin typeface="Times New Roman" panose="02020603050405020304" pitchFamily="18" charset="0"/>
                <a:cs typeface="Times New Roman" panose="02020603050405020304" pitchFamily="18" charset="0"/>
              </a:rPr>
              <a:t> </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[w]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[v] + </a:t>
            </a:r>
            <a:r>
              <a:rPr lang="en-US" dirty="0" err="1">
                <a:solidFill>
                  <a:schemeClr val="tx1"/>
                </a:solidFill>
                <a:latin typeface="Times New Roman" panose="02020603050405020304" pitchFamily="18" charset="0"/>
                <a:cs typeface="Times New Roman" panose="02020603050405020304" pitchFamily="18" charset="0"/>
              </a:rPr>
              <a:t>e.weight</a:t>
            </a:r>
            <a:r>
              <a:rPr lang="en-US" dirty="0">
                <a:solidFill>
                  <a:schemeClr val="tx1"/>
                </a:solidFill>
                <a:latin typeface="Times New Roman" panose="02020603050405020304" pitchFamily="18" charset="0"/>
                <a:cs typeface="Times New Roman" panose="02020603050405020304" pitchFamily="18" charset="0"/>
              </a:rPr>
              <a:t>() = 4.4</a:t>
            </a:r>
          </a:p>
        </p:txBody>
      </p:sp>
      <p:sp>
        <p:nvSpPr>
          <p:cNvPr id="67" name="TextBox 66">
            <a:extLst>
              <a:ext uri="{FF2B5EF4-FFF2-40B4-BE49-F238E27FC236}">
                <a16:creationId xmlns:a16="http://schemas.microsoft.com/office/drawing/2014/main" id="{B83C35D5-1D9D-59F8-4AB4-2F437BCC213D}"/>
              </a:ext>
            </a:extLst>
          </p:cNvPr>
          <p:cNvSpPr txBox="1"/>
          <p:nvPr/>
        </p:nvSpPr>
        <p:spPr>
          <a:xfrm>
            <a:off x="7131353" y="3784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517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78309-8101-AA43-BE2B-1A811F53F423}"/>
              </a:ext>
            </a:extLst>
          </p:cNvPr>
          <p:cNvSpPr>
            <a:spLocks noGrp="1"/>
          </p:cNvSpPr>
          <p:nvPr>
            <p:ph type="title"/>
          </p:nvPr>
        </p:nvSpPr>
        <p:spPr>
          <a:xfrm>
            <a:off x="457200" y="190748"/>
            <a:ext cx="8229600" cy="1143000"/>
          </a:xfrm>
        </p:spPr>
        <p:txBody>
          <a:bodyPr/>
          <a:lstStyle/>
          <a:p>
            <a:r>
              <a:rPr lang="en-US" dirty="0"/>
              <a:t>Generic Shortest-paths Algorithm</a:t>
            </a:r>
          </a:p>
        </p:txBody>
      </p:sp>
      <p:sp>
        <p:nvSpPr>
          <p:cNvPr id="5" name="object 8">
            <a:extLst>
              <a:ext uri="{FF2B5EF4-FFF2-40B4-BE49-F238E27FC236}">
                <a16:creationId xmlns:a16="http://schemas.microsoft.com/office/drawing/2014/main" id="{88D378DB-8D58-754B-9634-9969489D7DC9}"/>
              </a:ext>
            </a:extLst>
          </p:cNvPr>
          <p:cNvSpPr/>
          <p:nvPr/>
        </p:nvSpPr>
        <p:spPr>
          <a:xfrm>
            <a:off x="2578825" y="1278429"/>
            <a:ext cx="4530055"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6" name="object 9">
            <a:extLst>
              <a:ext uri="{FF2B5EF4-FFF2-40B4-BE49-F238E27FC236}">
                <a16:creationId xmlns:a16="http://schemas.microsoft.com/office/drawing/2014/main" id="{899A97CD-9D0C-2644-AAE6-1478C0CC16FB}"/>
              </a:ext>
            </a:extLst>
          </p:cNvPr>
          <p:cNvSpPr txBox="1"/>
          <p:nvPr/>
        </p:nvSpPr>
        <p:spPr>
          <a:xfrm>
            <a:off x="2948120" y="1304271"/>
            <a:ext cx="4013003" cy="1935186"/>
          </a:xfrm>
          <a:prstGeom prst="rect">
            <a:avLst/>
          </a:prstGeom>
        </p:spPr>
        <p:txBody>
          <a:bodyPr vert="horz" wrap="square" lIns="0" tIns="8930" rIns="0" bIns="0" rtlCol="0">
            <a:spAutoFit/>
          </a:bodyPr>
          <a:lstStyle/>
          <a:p>
            <a:pPr>
              <a:spcBef>
                <a:spcPts val="300"/>
              </a:spcBef>
              <a:spcAft>
                <a:spcPts val="300"/>
              </a:spcAft>
            </a:pPr>
            <a:r>
              <a:rPr sz="1600" dirty="0">
                <a:solidFill>
                  <a:srgbClr val="8D3124"/>
                </a:solidFill>
                <a:latin typeface="Times New Roman" panose="02020603050405020304" pitchFamily="18" charset="0"/>
                <a:cs typeface="Times New Roman" panose="02020603050405020304" pitchFamily="18" charset="0"/>
              </a:rPr>
              <a:t>Generic algorithm (to compute SPT from</a:t>
            </a:r>
            <a:r>
              <a:rPr lang="en-US" sz="1600" dirty="0">
                <a:solidFill>
                  <a:srgbClr val="8D3124"/>
                </a:solidFill>
                <a:latin typeface="Times New Roman" panose="02020603050405020304" pitchFamily="18" charset="0"/>
                <a:cs typeface="Times New Roman" panose="02020603050405020304" pitchFamily="18" charset="0"/>
              </a:rPr>
              <a:t> </a:t>
            </a:r>
            <a:r>
              <a:rPr sz="1600" dirty="0">
                <a:solidFill>
                  <a:srgbClr val="8D3124"/>
                </a:solidFill>
                <a:latin typeface="Times New Roman" panose="02020603050405020304" pitchFamily="18" charset="0"/>
                <a:cs typeface="Times New Roman" panose="02020603050405020304" pitchFamily="18" charset="0"/>
              </a:rPr>
              <a:t>s)</a:t>
            </a:r>
            <a:endParaRPr lang="en-US" sz="1600" dirty="0">
              <a:solidFill>
                <a:srgbClr val="8D3124"/>
              </a:solidFill>
              <a:latin typeface="Times New Roman" panose="02020603050405020304" pitchFamily="18" charset="0"/>
              <a:cs typeface="Times New Roman" panose="02020603050405020304" pitchFamily="18" charset="0"/>
            </a:endParaRPr>
          </a:p>
          <a:p>
            <a:pPr>
              <a:spcBef>
                <a:spcPts val="800"/>
              </a:spcBef>
              <a:spcAft>
                <a:spcPts val="300"/>
              </a:spcAft>
            </a:pPr>
            <a:r>
              <a:rPr lang="en-US" sz="1600" dirty="0">
                <a:latin typeface="Times New Roman" panose="02020603050405020304" pitchFamily="18" charset="0"/>
                <a:cs typeface="Times New Roman" panose="02020603050405020304" pitchFamily="18" charset="0"/>
              </a:rPr>
              <a:t>For each vertex v: </a:t>
            </a: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each vertex v: </a:t>
            </a:r>
            <a:r>
              <a:rPr lang="en-US" sz="1600" dirty="0" err="1">
                <a:latin typeface="Times New Roman" panose="02020603050405020304" pitchFamily="18" charset="0"/>
                <a:cs typeface="Times New Roman" panose="02020603050405020304" pitchFamily="18" charset="0"/>
              </a:rPr>
              <a:t>edgeTo</a:t>
            </a:r>
            <a:r>
              <a:rPr lang="en-US" sz="1600"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until done:</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any edge. </a:t>
            </a:r>
            <a:endParaRPr lang="en-US" sz="1600" dirty="0">
              <a:effectLst/>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6AF3A6F5-2BDD-3541-9E12-2A0C6C1CDCE6}"/>
              </a:ext>
            </a:extLst>
          </p:cNvPr>
          <p:cNvSpPr/>
          <p:nvPr/>
        </p:nvSpPr>
        <p:spPr>
          <a:xfrm>
            <a:off x="796086" y="3410126"/>
            <a:ext cx="7492237" cy="3026470"/>
          </a:xfrm>
          <a:prstGeom prst="rect">
            <a:avLst/>
          </a:prstGeom>
        </p:spPr>
        <p:txBody>
          <a:bodyPr wrap="square">
            <a:spAutoFit/>
          </a:bodyPr>
          <a:lstStyle/>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Proposition</a:t>
            </a:r>
            <a:r>
              <a:rPr lang="en-US" sz="1600" dirty="0">
                <a:latin typeface="Arial" panose="020B0604020202020204" pitchFamily="34" charset="0"/>
                <a:cs typeface="Arial" panose="020B0604020202020204" pitchFamily="34" charset="0"/>
              </a:rPr>
              <a:t>. Generic algorithm computes SPT (if it exists) from s. </a:t>
            </a:r>
          </a:p>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Pf.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Throughout algorithm,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is the length of a simple path from s to v (and </a:t>
            </a:r>
            <a:r>
              <a:rPr lang="en-US" sz="1600" dirty="0" err="1">
                <a:latin typeface="Arial" panose="020B0604020202020204" pitchFamily="34" charset="0"/>
                <a:cs typeface="Arial" panose="020B0604020202020204" pitchFamily="34" charset="0"/>
              </a:rPr>
              <a:t>edgeTo</a:t>
            </a:r>
            <a:r>
              <a:rPr lang="en-US" sz="1600" dirty="0">
                <a:latin typeface="Arial" panose="020B0604020202020204" pitchFamily="34" charset="0"/>
                <a:cs typeface="Arial" panose="020B0604020202020204" pitchFamily="34" charset="0"/>
              </a:rPr>
              <a:t>[v] is last edge on path).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Each successful relaxation decreases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for some v.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The entry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can decrease at most a finite number of times.</a:t>
            </a:r>
          </a:p>
          <a:p>
            <a:pPr>
              <a:spcBef>
                <a:spcPts val="400"/>
              </a:spcBef>
              <a:spcAft>
                <a:spcPts val="400"/>
              </a:spcAft>
            </a:pPr>
            <a:r>
              <a:rPr lang="en-US" sz="1600" dirty="0">
                <a:solidFill>
                  <a:srgbClr val="1B8E1D"/>
                </a:solidFill>
                <a:latin typeface="Arial" panose="020B0604020202020204" pitchFamily="34" charset="0"/>
                <a:cs typeface="Arial" panose="020B0604020202020204" pitchFamily="34" charset="0"/>
              </a:rPr>
              <a:t>Efficient implementations. </a:t>
            </a:r>
            <a:r>
              <a:rPr lang="en-US" sz="1600" dirty="0"/>
              <a:t>How to choose which edge to relax?</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1. Dijkstra’s algorithm. (</a:t>
            </a:r>
            <a:r>
              <a:rPr lang="en-US" sz="1600" dirty="0">
                <a:solidFill>
                  <a:srgbClr val="C00000"/>
                </a:solidFill>
                <a:latin typeface="Arial" panose="020B0604020202020204" pitchFamily="34" charset="0"/>
                <a:cs typeface="Arial" panose="020B0604020202020204" pitchFamily="34" charset="0"/>
              </a:rPr>
              <a:t>nonnegative weights, directed cycles</a:t>
            </a:r>
            <a:r>
              <a:rPr lang="en-US" sz="1600" dirty="0">
                <a:latin typeface="Arial" panose="020B0604020202020204" pitchFamily="34" charset="0"/>
                <a:cs typeface="Arial" panose="020B0604020202020204" pitchFamily="34" charset="0"/>
              </a:rPr>
              <a:t>).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2. Bellman–Ford algorithm. (</a:t>
            </a:r>
            <a:r>
              <a:rPr lang="en-US" sz="1600" dirty="0">
                <a:solidFill>
                  <a:srgbClr val="C00000"/>
                </a:solidFill>
                <a:latin typeface="Arial" panose="020B0604020202020204" pitchFamily="34" charset="0"/>
                <a:cs typeface="Arial" panose="020B0604020202020204" pitchFamily="34" charset="0"/>
              </a:rPr>
              <a:t>no negative cycles</a:t>
            </a:r>
            <a:r>
              <a:rPr lang="en-US" sz="1600" dirty="0">
                <a:latin typeface="Arial" panose="020B0604020202020204" pitchFamily="34" charset="0"/>
                <a:cs typeface="Arial" panose="020B0604020202020204" pitchFamily="34" charset="0"/>
              </a:rPr>
              <a:t>). </a:t>
            </a:r>
          </a:p>
        </p:txBody>
      </p:sp>
      <p:cxnSp>
        <p:nvCxnSpPr>
          <p:cNvPr id="10" name="Straight Connector 9">
            <a:extLst>
              <a:ext uri="{FF2B5EF4-FFF2-40B4-BE49-F238E27FC236}">
                <a16:creationId xmlns:a16="http://schemas.microsoft.com/office/drawing/2014/main" id="{125C1346-3A42-474B-BD38-93D1E7FCFDF5}"/>
              </a:ext>
            </a:extLst>
          </p:cNvPr>
          <p:cNvCxnSpPr>
            <a:cxnSpLocks/>
          </p:cNvCxnSpPr>
          <p:nvPr/>
        </p:nvCxnSpPr>
        <p:spPr>
          <a:xfrm>
            <a:off x="2661846" y="1632874"/>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BB3DAA9C-CF0B-7147-9516-FA43152E2EFF}"/>
              </a:ext>
            </a:extLst>
          </p:cNvPr>
          <p:cNvCxnSpPr>
            <a:cxnSpLocks/>
          </p:cNvCxnSpPr>
          <p:nvPr/>
        </p:nvCxnSpPr>
        <p:spPr>
          <a:xfrm>
            <a:off x="2661846" y="3293195"/>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3" name="Straight Connector 2">
            <a:extLst>
              <a:ext uri="{FF2B5EF4-FFF2-40B4-BE49-F238E27FC236}">
                <a16:creationId xmlns:a16="http://schemas.microsoft.com/office/drawing/2014/main" id="{2DB57177-5C79-97AD-5863-E4554B109C32}"/>
              </a:ext>
            </a:extLst>
          </p:cNvPr>
          <p:cNvCxnSpPr>
            <a:cxnSpLocks/>
          </p:cNvCxnSpPr>
          <p:nvPr/>
        </p:nvCxnSpPr>
        <p:spPr>
          <a:xfrm>
            <a:off x="2661846" y="1322170"/>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7C21953D-4217-2537-A195-C1E4370A7D77}"/>
              </a:ext>
            </a:extLst>
          </p:cNvPr>
          <p:cNvSpPr txBox="1"/>
          <p:nvPr/>
        </p:nvSpPr>
        <p:spPr>
          <a:xfrm>
            <a:off x="7131353" y="3784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834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dissolve">
                                      <p:cBhvr>
                                        <p:cTn id="21" dur="500"/>
                                        <p:tgtEl>
                                          <p:spTgt spid="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9">
                                            <p:txEl>
                                              <p:pRg st="1" end="1"/>
                                            </p:txEl>
                                          </p:spTgt>
                                        </p:tgtEl>
                                        <p:attrNameLst>
                                          <p:attrName>style.visibility</p:attrName>
                                        </p:attrNameLst>
                                      </p:cBhvr>
                                      <p:to>
                                        <p:strVal val="visible"/>
                                      </p:to>
                                    </p:set>
                                    <p:animEffect transition="in" filter="dissolve">
                                      <p:cBhvr>
                                        <p:cTn id="26" dur="500"/>
                                        <p:tgtEl>
                                          <p:spTgt spid="9">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animEffect transition="in" filter="dissolve">
                                      <p:cBhvr>
                                        <p:cTn id="31" dur="500"/>
                                        <p:tgtEl>
                                          <p:spTgt spid="9">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9">
                                            <p:txEl>
                                              <p:pRg st="3" end="3"/>
                                            </p:txEl>
                                          </p:spTgt>
                                        </p:tgtEl>
                                        <p:attrNameLst>
                                          <p:attrName>style.visibility</p:attrName>
                                        </p:attrNameLst>
                                      </p:cBhvr>
                                      <p:to>
                                        <p:strVal val="visible"/>
                                      </p:to>
                                    </p:set>
                                    <p:animEffect transition="in" filter="dissolve">
                                      <p:cBhvr>
                                        <p:cTn id="36" dur="500"/>
                                        <p:tgtEl>
                                          <p:spTgt spid="9">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9">
                                            <p:txEl>
                                              <p:pRg st="4" end="4"/>
                                            </p:txEl>
                                          </p:spTgt>
                                        </p:tgtEl>
                                        <p:attrNameLst>
                                          <p:attrName>style.visibility</p:attrName>
                                        </p:attrNameLst>
                                      </p:cBhvr>
                                      <p:to>
                                        <p:strVal val="visible"/>
                                      </p:to>
                                    </p:set>
                                    <p:animEffect transition="in" filter="dissolve">
                                      <p:cBhvr>
                                        <p:cTn id="41" dur="500"/>
                                        <p:tgtEl>
                                          <p:spTgt spid="9">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9">
                                            <p:txEl>
                                              <p:pRg st="5" end="5"/>
                                            </p:txEl>
                                          </p:spTgt>
                                        </p:tgtEl>
                                        <p:attrNameLst>
                                          <p:attrName>style.visibility</p:attrName>
                                        </p:attrNameLst>
                                      </p:cBhvr>
                                      <p:to>
                                        <p:strVal val="visible"/>
                                      </p:to>
                                    </p:set>
                                    <p:animEffect transition="in" filter="dissolve">
                                      <p:cBhvr>
                                        <p:cTn id="46" dur="500"/>
                                        <p:tgtEl>
                                          <p:spTgt spid="9">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9">
                                            <p:txEl>
                                              <p:pRg st="6" end="6"/>
                                            </p:txEl>
                                          </p:spTgt>
                                        </p:tgtEl>
                                        <p:attrNameLst>
                                          <p:attrName>style.visibility</p:attrName>
                                        </p:attrNameLst>
                                      </p:cBhvr>
                                      <p:to>
                                        <p:strVal val="visible"/>
                                      </p:to>
                                    </p:set>
                                    <p:animEffect transition="in" filter="dissolve">
                                      <p:cBhvr>
                                        <p:cTn id="51" dur="500"/>
                                        <p:tgtEl>
                                          <p:spTgt spid="9">
                                            <p:txEl>
                                              <p:pRg st="6" end="6"/>
                                            </p:txEl>
                                          </p:spTgt>
                                        </p:tgtEl>
                                      </p:cBhvr>
                                    </p:animEffect>
                                  </p:childTnLst>
                                </p:cTn>
                              </p:par>
                              <p:par>
                                <p:cTn id="52" presetID="9" presetClass="entr" presetSubtype="0" fill="hold" nodeType="withEffect">
                                  <p:stCondLst>
                                    <p:cond delay="0"/>
                                  </p:stCondLst>
                                  <p:childTnLst>
                                    <p:set>
                                      <p:cBhvr>
                                        <p:cTn id="53" dur="1" fill="hold">
                                          <p:stCondLst>
                                            <p:cond delay="0"/>
                                          </p:stCondLst>
                                        </p:cTn>
                                        <p:tgtEl>
                                          <p:spTgt spid="9">
                                            <p:txEl>
                                              <p:pRg st="7" end="7"/>
                                            </p:txEl>
                                          </p:spTgt>
                                        </p:tgtEl>
                                        <p:attrNameLst>
                                          <p:attrName>style.visibility</p:attrName>
                                        </p:attrNameLst>
                                      </p:cBhvr>
                                      <p:to>
                                        <p:strVal val="visible"/>
                                      </p:to>
                                    </p:set>
                                    <p:animEffect transition="in" filter="dissolve">
                                      <p:cBhvr>
                                        <p:cTn id="54" dur="500"/>
                                        <p:tgtEl>
                                          <p:spTgt spid="9">
                                            <p:txEl>
                                              <p:pRg st="7" end="7"/>
                                            </p:txEl>
                                          </p:spTgt>
                                        </p:tgtEl>
                                      </p:cBhvr>
                                    </p:animEffect>
                                  </p:childTnLst>
                                </p:cTn>
                              </p:par>
                              <p:par>
                                <p:cTn id="55" presetID="9" presetClass="entr" presetSubtype="0" fill="hold"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dissolve">
                                      <p:cBhvr>
                                        <p:cTn id="5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F57D7-BE82-091E-A2A2-4CD5D44D2050}"/>
              </a:ext>
            </a:extLst>
          </p:cNvPr>
          <p:cNvSpPr>
            <a:spLocks noGrp="1"/>
          </p:cNvSpPr>
          <p:nvPr>
            <p:ph type="title"/>
          </p:nvPr>
        </p:nvSpPr>
        <p:spPr/>
        <p:txBody>
          <a:bodyPr/>
          <a:lstStyle/>
          <a:p>
            <a:r>
              <a:rPr lang="en-GB" dirty="0"/>
              <a:t>Dijkstra's Algorithm</a:t>
            </a:r>
            <a:endParaRPr lang="en-SE" dirty="0"/>
          </a:p>
        </p:txBody>
      </p:sp>
      <p:sp>
        <p:nvSpPr>
          <p:cNvPr id="3" name="Content Placeholder 2">
            <a:extLst>
              <a:ext uri="{FF2B5EF4-FFF2-40B4-BE49-F238E27FC236}">
                <a16:creationId xmlns:a16="http://schemas.microsoft.com/office/drawing/2014/main" id="{DDBF02E3-BFC0-4342-8CE7-7C9FE4D45A91}"/>
              </a:ext>
            </a:extLst>
          </p:cNvPr>
          <p:cNvSpPr>
            <a:spLocks noGrp="1"/>
          </p:cNvSpPr>
          <p:nvPr>
            <p:ph idx="1"/>
          </p:nvPr>
        </p:nvSpPr>
        <p:spPr/>
        <p:txBody>
          <a:bodyPr>
            <a:normAutofit fontScale="92500"/>
          </a:bodyPr>
          <a:lstStyle/>
          <a:p>
            <a:r>
              <a:rPr lang="en-GB" dirty="0"/>
              <a:t>Initialization:</a:t>
            </a:r>
          </a:p>
          <a:p>
            <a:pPr lvl="1"/>
            <a:r>
              <a:rPr lang="en-GB" dirty="0"/>
              <a:t>Set the distance to the source node as 0 and to all other nodes as infinity.</a:t>
            </a:r>
          </a:p>
          <a:p>
            <a:pPr lvl="1"/>
            <a:r>
              <a:rPr lang="en-GB" dirty="0"/>
              <a:t>Mark all nodes as unvisited and store them in a priority queue.</a:t>
            </a:r>
          </a:p>
          <a:p>
            <a:r>
              <a:rPr lang="en-GB" dirty="0"/>
              <a:t>Main Loop:</a:t>
            </a:r>
          </a:p>
          <a:p>
            <a:pPr lvl="1"/>
            <a:r>
              <a:rPr lang="en-GB" dirty="0"/>
              <a:t>Extract the </a:t>
            </a:r>
            <a:r>
              <a:rPr lang="en-GB" dirty="0">
                <a:solidFill>
                  <a:srgbClr val="FF0000"/>
                </a:solidFill>
              </a:rPr>
              <a:t>unvisited node </a:t>
            </a:r>
            <a:r>
              <a:rPr lang="en-GB" dirty="0"/>
              <a:t>with </a:t>
            </a:r>
            <a:r>
              <a:rPr lang="en-GB" dirty="0">
                <a:solidFill>
                  <a:srgbClr val="FF0000"/>
                </a:solidFill>
              </a:rPr>
              <a:t>the smallest known distance </a:t>
            </a:r>
            <a:r>
              <a:rPr lang="en-GB" dirty="0"/>
              <a:t>from the queue.</a:t>
            </a:r>
          </a:p>
          <a:p>
            <a:pPr lvl="1"/>
            <a:r>
              <a:rPr lang="en-GB" dirty="0"/>
              <a:t>For each </a:t>
            </a:r>
            <a:r>
              <a:rPr lang="en-GB" dirty="0" err="1"/>
              <a:t>neighboring</a:t>
            </a:r>
            <a:r>
              <a:rPr lang="en-GB" dirty="0"/>
              <a:t> node, calculate its tentative distance through the current node. </a:t>
            </a:r>
            <a:r>
              <a:rPr lang="en-GB" dirty="0">
                <a:solidFill>
                  <a:srgbClr val="FF0000"/>
                </a:solidFill>
              </a:rPr>
              <a:t>If this distance is smaller than the previously recorded distance, update it </a:t>
            </a:r>
            <a:r>
              <a:rPr lang="en-US" altLang="zh-CN" dirty="0">
                <a:solidFill>
                  <a:srgbClr val="FF0000"/>
                </a:solidFill>
              </a:rPr>
              <a:t>with relaxation</a:t>
            </a:r>
            <a:r>
              <a:rPr lang="en-GB" dirty="0">
                <a:solidFill>
                  <a:srgbClr val="FF0000"/>
                </a:solidFill>
              </a:rPr>
              <a:t>.</a:t>
            </a:r>
          </a:p>
          <a:p>
            <a:pPr lvl="1"/>
            <a:r>
              <a:rPr lang="en-GB" dirty="0"/>
              <a:t>Mark the current node as visited once all its </a:t>
            </a:r>
            <a:r>
              <a:rPr lang="en-GB" dirty="0" err="1"/>
              <a:t>neighbors</a:t>
            </a:r>
            <a:r>
              <a:rPr lang="en-GB" dirty="0"/>
              <a:t> are processed.</a:t>
            </a:r>
          </a:p>
          <a:p>
            <a:r>
              <a:rPr lang="en-GB" dirty="0"/>
              <a:t>Termination:</a:t>
            </a:r>
          </a:p>
          <a:p>
            <a:pPr lvl="1"/>
            <a:r>
              <a:rPr lang="en-GB" dirty="0"/>
              <a:t>The algorithm continues until all reachable nodes are visited, or until the shortest path to a specific destination is found.</a:t>
            </a:r>
            <a:endParaRPr lang="en-SE" dirty="0"/>
          </a:p>
        </p:txBody>
      </p:sp>
      <p:sp>
        <p:nvSpPr>
          <p:cNvPr id="4" name="TextBox 3">
            <a:extLst>
              <a:ext uri="{FF2B5EF4-FFF2-40B4-BE49-F238E27FC236}">
                <a16:creationId xmlns:a16="http://schemas.microsoft.com/office/drawing/2014/main" id="{D1B484F1-3AF3-EF5C-F7AA-41386BC2B92A}"/>
              </a:ext>
            </a:extLst>
          </p:cNvPr>
          <p:cNvSpPr txBox="1"/>
          <p:nvPr/>
        </p:nvSpPr>
        <p:spPr>
          <a:xfrm>
            <a:off x="7131353" y="3784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369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015F8-5805-2073-93CC-D56D302EDD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BB3A85-F955-FDD9-8E3C-C6E1BC7A379A}"/>
              </a:ext>
            </a:extLst>
          </p:cNvPr>
          <p:cNvSpPr>
            <a:spLocks noGrp="1"/>
          </p:cNvSpPr>
          <p:nvPr>
            <p:ph type="title"/>
          </p:nvPr>
        </p:nvSpPr>
        <p:spPr/>
        <p:txBody>
          <a:bodyPr/>
          <a:lstStyle/>
          <a:p>
            <a:r>
              <a:rPr lang="en-US" spc="-5" dirty="0">
                <a:latin typeface="Arial"/>
                <a:cs typeface="Arial"/>
              </a:rPr>
              <a:t>Dijkstra’s</a:t>
            </a:r>
            <a:r>
              <a:rPr lang="en-US" spc="95" dirty="0">
                <a:latin typeface="Arial"/>
                <a:cs typeface="Arial"/>
              </a:rPr>
              <a:t> </a:t>
            </a:r>
            <a:r>
              <a:rPr lang="en-US" spc="60" dirty="0">
                <a:latin typeface="Arial"/>
                <a:cs typeface="Arial"/>
              </a:rPr>
              <a:t>Algorithm:	</a:t>
            </a:r>
            <a:r>
              <a:rPr lang="en-US" spc="-35" dirty="0">
                <a:latin typeface="Arial"/>
                <a:cs typeface="Arial"/>
              </a:rPr>
              <a:t>Correctness</a:t>
            </a:r>
            <a:r>
              <a:rPr lang="en-US" spc="40" dirty="0">
                <a:latin typeface="Arial"/>
                <a:cs typeface="Arial"/>
              </a:rPr>
              <a:t> </a:t>
            </a:r>
            <a:r>
              <a:rPr lang="en-US" spc="100" dirty="0">
                <a:latin typeface="Arial"/>
                <a:cs typeface="Arial"/>
              </a:rPr>
              <a:t>Proof</a:t>
            </a:r>
            <a:endParaRPr lang="en-US" dirty="0"/>
          </a:p>
        </p:txBody>
      </p:sp>
      <p:sp>
        <p:nvSpPr>
          <p:cNvPr id="4" name="Rectangle 3">
            <a:extLst>
              <a:ext uri="{FF2B5EF4-FFF2-40B4-BE49-F238E27FC236}">
                <a16:creationId xmlns:a16="http://schemas.microsoft.com/office/drawing/2014/main" id="{04257882-A3B1-1963-6173-30498DEC961C}"/>
              </a:ext>
            </a:extLst>
          </p:cNvPr>
          <p:cNvSpPr/>
          <p:nvPr/>
        </p:nvSpPr>
        <p:spPr>
          <a:xfrm>
            <a:off x="725647" y="1469388"/>
            <a:ext cx="7529120" cy="871970"/>
          </a:xfrm>
          <a:prstGeom prst="rect">
            <a:avLst/>
          </a:prstGeom>
        </p:spPr>
        <p:txBody>
          <a:bodyPr wrap="square">
            <a:spAutoFit/>
          </a:bodyPr>
          <a:lstStyle/>
          <a:p>
            <a:pPr marL="12700" marR="5080">
              <a:lnSpc>
                <a:spcPct val="150000"/>
              </a:lnSpc>
              <a:spcBef>
                <a:spcPts val="100"/>
              </a:spcBef>
              <a:tabLst>
                <a:tab pos="1976755" algn="l"/>
              </a:tabLst>
            </a:pPr>
            <a:r>
              <a:rPr lang="en-US" kern="0" dirty="0">
                <a:solidFill>
                  <a:srgbClr val="005493"/>
                </a:solidFill>
                <a:latin typeface="Arial" panose="020B0604020202020204" pitchFamily="34" charset="0"/>
                <a:cs typeface="Arial" panose="020B0604020202020204" pitchFamily="34" charset="0"/>
              </a:rPr>
              <a:t>Proposition</a:t>
            </a:r>
            <a:r>
              <a:rPr lang="en-US" spc="80" dirty="0">
                <a:solidFill>
                  <a:srgbClr val="005493"/>
                </a:solidFill>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Dijkstra's</a:t>
            </a:r>
            <a:r>
              <a:rPr lang="en-US" spc="110" dirty="0">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algorithm computes a SPT in any edge-weighted digraph with nonnegative weights.</a:t>
            </a:r>
          </a:p>
        </p:txBody>
      </p:sp>
      <p:sp>
        <p:nvSpPr>
          <p:cNvPr id="5" name="Rectangle 4">
            <a:extLst>
              <a:ext uri="{FF2B5EF4-FFF2-40B4-BE49-F238E27FC236}">
                <a16:creationId xmlns:a16="http://schemas.microsoft.com/office/drawing/2014/main" id="{B68E5FC0-974E-000F-AC0F-E3BBDFD78698}"/>
              </a:ext>
            </a:extLst>
          </p:cNvPr>
          <p:cNvSpPr/>
          <p:nvPr/>
        </p:nvSpPr>
        <p:spPr>
          <a:xfrm>
            <a:off x="725647" y="2471684"/>
            <a:ext cx="9039138" cy="3231590"/>
          </a:xfrm>
          <a:prstGeom prst="rect">
            <a:avLst/>
          </a:prstGeom>
        </p:spPr>
        <p:txBody>
          <a:bodyPr wrap="square">
            <a:spAutoFit/>
          </a:bodyPr>
          <a:lstStyle/>
          <a:p>
            <a:pPr marL="12700">
              <a:lnSpc>
                <a:spcPct val="150000"/>
              </a:lnSpc>
              <a:spcBef>
                <a:spcPts val="100"/>
              </a:spcBef>
            </a:pPr>
            <a:r>
              <a:rPr lang="en-US" kern="0" dirty="0">
                <a:solidFill>
                  <a:srgbClr val="005493"/>
                </a:solidFill>
                <a:latin typeface="Arial" panose="020B0604020202020204" pitchFamily="34" charset="0"/>
                <a:cs typeface="Arial" panose="020B0604020202020204" pitchFamily="34" charset="0"/>
              </a:rPr>
              <a:t>Pf.  </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Each edge e = </a:t>
            </a:r>
            <a:r>
              <a:rPr lang="en-US" kern="0" dirty="0" err="1">
                <a:latin typeface="Arial" panose="020B0604020202020204" pitchFamily="34" charset="0"/>
                <a:cs typeface="Arial" panose="020B0604020202020204" pitchFamily="34" charset="0"/>
              </a:rPr>
              <a:t>v→w</a:t>
            </a:r>
            <a:r>
              <a:rPr lang="en-US" kern="0" dirty="0">
                <a:latin typeface="Arial" panose="020B0604020202020204" pitchFamily="34" charset="0"/>
                <a:cs typeface="Arial" panose="020B0604020202020204" pitchFamily="34" charset="0"/>
              </a:rPr>
              <a:t> is relaxed exactly once (when v is relaxed),  </a:t>
            </a:r>
          </a:p>
          <a:p>
            <a:pPr marL="755650" lvl="1" indent="-285750">
              <a:lnSpc>
                <a:spcPct val="150000"/>
              </a:lnSpc>
              <a:spcBef>
                <a:spcPts val="200"/>
              </a:spcBef>
              <a:spcAft>
                <a:spcPts val="200"/>
              </a:spcAft>
              <a:buClr>
                <a:schemeClr val="accent6"/>
              </a:buClr>
              <a:buFont typeface="System Font Regular"/>
              <a:buChar char="-"/>
            </a:pPr>
            <a:r>
              <a:rPr lang="en-US" kern="0" dirty="0">
                <a:latin typeface="Arial" panose="020B0604020202020204" pitchFamily="34" charset="0"/>
                <a:cs typeface="Arial" panose="020B0604020202020204" pitchFamily="34" charset="0"/>
              </a:rPr>
              <a:t>leaving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a:t>
            </a:r>
            <a:r>
              <a:rPr lang="en-US" dirty="0">
                <a:latin typeface="Arial" panose="020B0604020202020204" pitchFamily="34" charset="0"/>
                <a:cs typeface="Arial" panose="020B0604020202020204" pitchFamily="34" charset="0"/>
              </a:rPr>
              <a:t>≤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 </a:t>
            </a:r>
            <a:r>
              <a:rPr lang="en-US" kern="0" dirty="0" err="1">
                <a:latin typeface="Arial" panose="020B0604020202020204" pitchFamily="34" charset="0"/>
                <a:cs typeface="Arial" panose="020B0604020202020204" pitchFamily="34" charset="0"/>
              </a:rPr>
              <a:t>e.weight</a:t>
            </a:r>
            <a:r>
              <a:rPr lang="en-US" kern="0" dirty="0">
                <a:latin typeface="Arial" panose="020B0604020202020204" pitchFamily="34" charset="0"/>
                <a:cs typeface="Arial" panose="020B0604020202020204" pitchFamily="34" charset="0"/>
              </a:rPr>
              <a:t>().</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Inequality holds until algorithm terminates because: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cannot increase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will not change</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Thus, upon termination, shortest-paths optimality conditions hold.	</a:t>
            </a:r>
          </a:p>
        </p:txBody>
      </p:sp>
      <p:sp>
        <p:nvSpPr>
          <p:cNvPr id="6" name="object 9">
            <a:extLst>
              <a:ext uri="{FF2B5EF4-FFF2-40B4-BE49-F238E27FC236}">
                <a16:creationId xmlns:a16="http://schemas.microsoft.com/office/drawing/2014/main" id="{D06D4A0D-4E63-0938-3235-8DCB8FD2D5C1}"/>
              </a:ext>
            </a:extLst>
          </p:cNvPr>
          <p:cNvSpPr/>
          <p:nvPr/>
        </p:nvSpPr>
        <p:spPr>
          <a:xfrm>
            <a:off x="4653965" y="5079103"/>
            <a:ext cx="635000" cy="0"/>
          </a:xfrm>
          <a:custGeom>
            <a:avLst/>
            <a:gdLst/>
            <a:ahLst/>
            <a:cxnLst/>
            <a:rect l="l" t="t" r="r" b="b"/>
            <a:pathLst>
              <a:path w="635000">
                <a:moveTo>
                  <a:pt x="0" y="0"/>
                </a:moveTo>
                <a:lnTo>
                  <a:pt x="12700" y="0"/>
                </a:lnTo>
                <a:lnTo>
                  <a:pt x="634453"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7" name="object 10">
            <a:extLst>
              <a:ext uri="{FF2B5EF4-FFF2-40B4-BE49-F238E27FC236}">
                <a16:creationId xmlns:a16="http://schemas.microsoft.com/office/drawing/2014/main" id="{4B29B3F5-79FB-3D65-D018-49B05736868D}"/>
              </a:ext>
            </a:extLst>
          </p:cNvPr>
          <p:cNvSpPr/>
          <p:nvPr/>
        </p:nvSpPr>
        <p:spPr>
          <a:xfrm>
            <a:off x="4575212" y="5018143"/>
            <a:ext cx="122555" cy="121920"/>
          </a:xfrm>
          <a:custGeom>
            <a:avLst/>
            <a:gdLst/>
            <a:ahLst/>
            <a:cxnLst/>
            <a:rect l="l" t="t" r="r" b="b"/>
            <a:pathLst>
              <a:path w="122554" h="121920">
                <a:moveTo>
                  <a:pt x="121932" y="0"/>
                </a:moveTo>
                <a:lnTo>
                  <a:pt x="0" y="60960"/>
                </a:lnTo>
                <a:lnTo>
                  <a:pt x="121932" y="121920"/>
                </a:lnTo>
                <a:lnTo>
                  <a:pt x="91452" y="60960"/>
                </a:lnTo>
                <a:lnTo>
                  <a:pt x="121932"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8" name="object 11">
            <a:extLst>
              <a:ext uri="{FF2B5EF4-FFF2-40B4-BE49-F238E27FC236}">
                <a16:creationId xmlns:a16="http://schemas.microsoft.com/office/drawing/2014/main" id="{EAD478ED-AF56-3615-6029-78849C9C937B}"/>
              </a:ext>
            </a:extLst>
          </p:cNvPr>
          <p:cNvSpPr txBox="1"/>
          <p:nvPr/>
        </p:nvSpPr>
        <p:spPr>
          <a:xfrm>
            <a:off x="5536733" y="4765092"/>
            <a:ext cx="3335071" cy="506101"/>
          </a:xfrm>
          <a:prstGeom prst="rect">
            <a:avLst/>
          </a:prstGeom>
        </p:spPr>
        <p:txBody>
          <a:bodyPr vert="horz" wrap="square" lIns="0" tIns="12700" rIns="0" bIns="0" rtlCol="0">
            <a:spAutoFit/>
          </a:bodyPr>
          <a:lstStyle/>
          <a:p>
            <a:pPr marL="12700" marR="5080">
              <a:lnSpc>
                <a:spcPct val="119800"/>
              </a:lnSpc>
              <a:spcBef>
                <a:spcPts val="100"/>
              </a:spcBef>
            </a:pPr>
            <a:r>
              <a:rPr sz="1400" dirty="0">
                <a:solidFill>
                  <a:srgbClr val="8D3124"/>
                </a:solidFill>
                <a:latin typeface="Arial" panose="020B0604020202020204" pitchFamily="34" charset="0"/>
                <a:cs typeface="Arial" panose="020B0604020202020204" pitchFamily="34" charset="0"/>
              </a:rPr>
              <a:t>we choose lowest </a:t>
            </a:r>
            <a:r>
              <a:rPr sz="1400" dirty="0" err="1">
                <a:solidFill>
                  <a:srgbClr val="8D3124"/>
                </a:solidFill>
                <a:latin typeface="Arial" panose="020B0604020202020204" pitchFamily="34" charset="0"/>
                <a:cs typeface="Arial" panose="020B0604020202020204" pitchFamily="34" charset="0"/>
              </a:rPr>
              <a:t>distTo</a:t>
            </a:r>
            <a:r>
              <a:rPr sz="1400" dirty="0">
                <a:solidFill>
                  <a:srgbClr val="8D3124"/>
                </a:solidFill>
                <a:latin typeface="Arial" panose="020B0604020202020204" pitchFamily="34" charset="0"/>
                <a:cs typeface="Arial" panose="020B0604020202020204" pitchFamily="34" charset="0"/>
              </a:rPr>
              <a:t>[</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 value at each step</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(and edge weights are nonnegative)</a:t>
            </a:r>
          </a:p>
        </p:txBody>
      </p:sp>
      <p:sp>
        <p:nvSpPr>
          <p:cNvPr id="9" name="object 12">
            <a:extLst>
              <a:ext uri="{FF2B5EF4-FFF2-40B4-BE49-F238E27FC236}">
                <a16:creationId xmlns:a16="http://schemas.microsoft.com/office/drawing/2014/main" id="{4672D1D5-E4A3-45D9-A9E7-899B32C0CDE8}"/>
              </a:ext>
            </a:extLst>
          </p:cNvPr>
          <p:cNvSpPr txBox="1"/>
          <p:nvPr/>
        </p:nvSpPr>
        <p:spPr>
          <a:xfrm>
            <a:off x="5536733" y="4403795"/>
            <a:ext cx="3431098" cy="228268"/>
          </a:xfrm>
          <a:prstGeom prst="rect">
            <a:avLst/>
          </a:prstGeom>
        </p:spPr>
        <p:txBody>
          <a:bodyPr vert="horz" wrap="square" lIns="0" tIns="12700" rIns="0" bIns="0" rtlCol="0">
            <a:spAutoFit/>
          </a:bodyPr>
          <a:lstStyle/>
          <a:p>
            <a:pPr marL="12700">
              <a:lnSpc>
                <a:spcPct val="100000"/>
              </a:lnSpc>
              <a:spcBef>
                <a:spcPts val="100"/>
              </a:spcBef>
            </a:pPr>
            <a:r>
              <a:rPr lang="en-US" sz="1400" dirty="0" err="1">
                <a:solidFill>
                  <a:srgbClr val="8D3124"/>
                </a:solidFill>
                <a:latin typeface="Arial" panose="020B0604020202020204" pitchFamily="34" charset="0"/>
                <a:cs typeface="Arial" panose="020B0604020202020204" pitchFamily="34" charset="0"/>
              </a:rPr>
              <a:t>distTo</a:t>
            </a:r>
            <a:r>
              <a:rPr lang="en-US" sz="1400" dirty="0">
                <a:solidFill>
                  <a:srgbClr val="8D3124"/>
                </a:solidFill>
                <a:latin typeface="Arial" panose="020B0604020202020204" pitchFamily="34" charset="0"/>
                <a:cs typeface="Arial" panose="020B0604020202020204" pitchFamily="34" charset="0"/>
              </a:rPr>
              <a:t>[ ] </a:t>
            </a:r>
            <a:r>
              <a:rPr sz="1400" dirty="0">
                <a:solidFill>
                  <a:srgbClr val="8D3124"/>
                </a:solidFill>
                <a:latin typeface="Arial" panose="020B0604020202020204" pitchFamily="34" charset="0"/>
                <a:cs typeface="Arial" panose="020B0604020202020204" pitchFamily="34" charset="0"/>
              </a:rPr>
              <a:t>values are monotone decreasing</a:t>
            </a:r>
          </a:p>
        </p:txBody>
      </p:sp>
      <p:sp>
        <p:nvSpPr>
          <p:cNvPr id="10" name="object 13">
            <a:extLst>
              <a:ext uri="{FF2B5EF4-FFF2-40B4-BE49-F238E27FC236}">
                <a16:creationId xmlns:a16="http://schemas.microsoft.com/office/drawing/2014/main" id="{879389F6-5CAD-C9A7-9B94-680E9FE73E52}"/>
              </a:ext>
            </a:extLst>
          </p:cNvPr>
          <p:cNvSpPr/>
          <p:nvPr/>
        </p:nvSpPr>
        <p:spPr>
          <a:xfrm>
            <a:off x="4650740" y="4571103"/>
            <a:ext cx="635000" cy="0"/>
          </a:xfrm>
          <a:custGeom>
            <a:avLst/>
            <a:gdLst/>
            <a:ahLst/>
            <a:cxnLst/>
            <a:rect l="l" t="t" r="r" b="b"/>
            <a:pathLst>
              <a:path w="635000">
                <a:moveTo>
                  <a:pt x="0" y="0"/>
                </a:moveTo>
                <a:lnTo>
                  <a:pt x="12700" y="0"/>
                </a:lnTo>
                <a:lnTo>
                  <a:pt x="634466"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1" name="object 14">
            <a:extLst>
              <a:ext uri="{FF2B5EF4-FFF2-40B4-BE49-F238E27FC236}">
                <a16:creationId xmlns:a16="http://schemas.microsoft.com/office/drawing/2014/main" id="{FBFC4039-7F9C-B2FD-4EB4-FB42DA4EDE34}"/>
              </a:ext>
            </a:extLst>
          </p:cNvPr>
          <p:cNvSpPr/>
          <p:nvPr/>
        </p:nvSpPr>
        <p:spPr>
          <a:xfrm>
            <a:off x="4572000" y="4510143"/>
            <a:ext cx="121920" cy="121920"/>
          </a:xfrm>
          <a:custGeom>
            <a:avLst/>
            <a:gdLst/>
            <a:ahLst/>
            <a:cxnLst/>
            <a:rect l="l" t="t" r="r" b="b"/>
            <a:pathLst>
              <a:path w="121920" h="121920">
                <a:moveTo>
                  <a:pt x="121920" y="0"/>
                </a:moveTo>
                <a:lnTo>
                  <a:pt x="0" y="60960"/>
                </a:lnTo>
                <a:lnTo>
                  <a:pt x="121920" y="121920"/>
                </a:lnTo>
                <a:lnTo>
                  <a:pt x="91439" y="60960"/>
                </a:lnTo>
                <a:lnTo>
                  <a:pt x="121920"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66786C58-2F29-9377-1D70-4653233D168B}"/>
              </a:ext>
            </a:extLst>
          </p:cNvPr>
          <p:cNvSpPr txBox="1"/>
          <p:nvPr/>
        </p:nvSpPr>
        <p:spPr>
          <a:xfrm>
            <a:off x="7131353" y="3784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6110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0B0EC-50DF-3828-8201-175BE9E521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CFEBAB-901C-8CC9-D884-E8D0BE9DD83D}"/>
              </a:ext>
            </a:extLst>
          </p:cNvPr>
          <p:cNvSpPr>
            <a:spLocks noGrp="1"/>
          </p:cNvSpPr>
          <p:nvPr>
            <p:ph type="title"/>
          </p:nvPr>
        </p:nvSpPr>
        <p:spPr/>
        <p:txBody>
          <a:bodyPr/>
          <a:lstStyle/>
          <a:p>
            <a:r>
              <a:rPr lang="en-US" dirty="0"/>
              <a:t>Video Tutorial</a:t>
            </a:r>
            <a:endParaRPr lang="en-SE" dirty="0"/>
          </a:p>
        </p:txBody>
      </p:sp>
      <p:sp>
        <p:nvSpPr>
          <p:cNvPr id="3" name="Content Placeholder 2">
            <a:extLst>
              <a:ext uri="{FF2B5EF4-FFF2-40B4-BE49-F238E27FC236}">
                <a16:creationId xmlns:a16="http://schemas.microsoft.com/office/drawing/2014/main" id="{E985AD2F-CBD0-DA51-08B5-9ACAC3F7CC88}"/>
              </a:ext>
            </a:extLst>
          </p:cNvPr>
          <p:cNvSpPr>
            <a:spLocks noGrp="1"/>
          </p:cNvSpPr>
          <p:nvPr>
            <p:ph idx="1"/>
          </p:nvPr>
        </p:nvSpPr>
        <p:spPr/>
        <p:txBody>
          <a:bodyPr/>
          <a:lstStyle/>
          <a:p>
            <a:r>
              <a:rPr lang="en-GB" dirty="0"/>
              <a:t>The following lecture slides are based on this video:</a:t>
            </a:r>
          </a:p>
          <a:p>
            <a:r>
              <a:rPr lang="en-GB" dirty="0" err="1"/>
              <a:t>Dijkstras</a:t>
            </a:r>
            <a:r>
              <a:rPr lang="en-GB" dirty="0"/>
              <a:t> Shortest Path Algorithm Explained | With Example | Graph Theory</a:t>
            </a:r>
          </a:p>
          <a:p>
            <a:pPr lvl="1"/>
            <a:r>
              <a:rPr lang="en-GB" dirty="0">
                <a:hlinkClick r:id="rId2"/>
              </a:rPr>
              <a:t>https://www.youtube.com/watch?v=bZkzH5x0SKU</a:t>
            </a:r>
            <a:r>
              <a:rPr lang="en-GB" dirty="0"/>
              <a:t> </a:t>
            </a:r>
          </a:p>
        </p:txBody>
      </p:sp>
      <p:sp>
        <p:nvSpPr>
          <p:cNvPr id="4" name="TextBox 3">
            <a:extLst>
              <a:ext uri="{FF2B5EF4-FFF2-40B4-BE49-F238E27FC236}">
                <a16:creationId xmlns:a16="http://schemas.microsoft.com/office/drawing/2014/main" id="{E056C167-66CD-CC88-CCAE-C86225238414}"/>
              </a:ext>
            </a:extLst>
          </p:cNvPr>
          <p:cNvSpPr txBox="1"/>
          <p:nvPr/>
        </p:nvSpPr>
        <p:spPr>
          <a:xfrm>
            <a:off x="7131353" y="3784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5348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HIGHLIGHTER" val="false"/>
</p:tagLst>
</file>

<file path=ppt/tags/tag2.xml><?xml version="1.0" encoding="utf-8"?>
<p:tagLst xmlns:a="http://schemas.openxmlformats.org/drawingml/2006/main" xmlns:r="http://schemas.openxmlformats.org/officeDocument/2006/relationships" xmlns:p="http://schemas.openxmlformats.org/presentationml/2006/main">
  <p:tag name="HIGHLIGHTER" val="false"/>
</p:tagLst>
</file>

<file path=ppt/tags/tag3.xml><?xml version="1.0" encoding="utf-8"?>
<p:tagLst xmlns:a="http://schemas.openxmlformats.org/drawingml/2006/main" xmlns:r="http://schemas.openxmlformats.org/officeDocument/2006/relationships" xmlns:p="http://schemas.openxmlformats.org/presentationml/2006/main">
  <p:tag name="HIGHLIGHTER" val="false"/>
</p:tagLst>
</file>

<file path=ppt/tags/tag4.xml><?xml version="1.0" encoding="utf-8"?>
<p:tagLst xmlns:a="http://schemas.openxmlformats.org/drawingml/2006/main" xmlns:r="http://schemas.openxmlformats.org/officeDocument/2006/relationships" xmlns:p="http://schemas.openxmlformats.org/presentationml/2006/main">
  <p:tag name="HIGHLIGHTER" val="false"/>
</p:tagLst>
</file>

<file path=ppt/tags/tag5.xml><?xml version="1.0" encoding="utf-8"?>
<p:tagLst xmlns:a="http://schemas.openxmlformats.org/drawingml/2006/main" xmlns:r="http://schemas.openxmlformats.org/officeDocument/2006/relationships" xmlns:p="http://schemas.openxmlformats.org/presentationml/2006/main">
  <p:tag name="HIGHLIGHTER" val="false"/>
</p:tagLst>
</file>

<file path=ppt/tags/tag6.xml><?xml version="1.0" encoding="utf-8"?>
<p:tagLst xmlns:a="http://schemas.openxmlformats.org/drawingml/2006/main" xmlns:r="http://schemas.openxmlformats.org/officeDocument/2006/relationships" xmlns:p="http://schemas.openxmlformats.org/presentationml/2006/main">
  <p:tag name="HIGHLIGHTER" val="fals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41195</TotalTime>
  <Words>4622</Words>
  <Application>Microsoft Office PowerPoint</Application>
  <PresentationFormat>On-screen Show (4:3)</PresentationFormat>
  <Paragraphs>1198</Paragraphs>
  <Slides>49</Slides>
  <Notes>5</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49</vt:i4>
      </vt:variant>
    </vt:vector>
  </HeadingPairs>
  <TitlesOfParts>
    <vt:vector size="64" baseType="lpstr">
      <vt:lpstr>DejaVu Sans</vt:lpstr>
      <vt:lpstr>DejaVu Sans Mono</vt:lpstr>
      <vt:lpstr>LucidaGrande</vt:lpstr>
      <vt:lpstr>System Font Regular</vt:lpstr>
      <vt:lpstr>Arial</vt:lpstr>
      <vt:lpstr>Calibri</vt:lpstr>
      <vt:lpstr>Cambria Math</vt:lpstr>
      <vt:lpstr>Helvetica</vt:lpstr>
      <vt:lpstr>Nunito</vt:lpstr>
      <vt:lpstr>Symbol</vt:lpstr>
      <vt:lpstr>Times</vt:lpstr>
      <vt:lpstr>Times New Roman</vt:lpstr>
      <vt:lpstr>Trebuchet MS</vt:lpstr>
      <vt:lpstr>Wingdings</vt:lpstr>
      <vt:lpstr>Office Theme</vt:lpstr>
      <vt:lpstr>Lecture 5.0 Shortest Paths</vt:lpstr>
      <vt:lpstr>Lecture Goals</vt:lpstr>
      <vt:lpstr>Shortest Paths in an Edge-weighted Digraph</vt:lpstr>
      <vt:lpstr>Data Structures for Single-source Shortest Paths</vt:lpstr>
      <vt:lpstr>Edge Relaxation</vt:lpstr>
      <vt:lpstr>Generic Shortest-paths Algorithm</vt:lpstr>
      <vt:lpstr>Dijkstra's Algorithm</vt:lpstr>
      <vt:lpstr>Dijkstra’s Algorithm: Correctness Proof</vt:lpstr>
      <vt:lpstr>Video Tutorial</vt:lpstr>
      <vt:lpstr>Example Graph</vt:lpstr>
      <vt:lpstr>Initialize</vt:lpstr>
      <vt:lpstr>Visit Node A</vt:lpstr>
      <vt:lpstr>Visit Node B</vt:lpstr>
      <vt:lpstr>Visit Node D</vt:lpstr>
      <vt:lpstr>Visit Node E</vt:lpstr>
      <vt:lpstr>Visit Node F</vt:lpstr>
      <vt:lpstr>End of Algorithm</vt:lpstr>
      <vt:lpstr>Getting the Shortest Path from A to C</vt:lpstr>
      <vt:lpstr>Dijkstra’s Algorithm Example 2</vt:lpstr>
      <vt:lpstr>Dijkstra’s Algorithm Example 3</vt:lpstr>
      <vt:lpstr>Initialize</vt:lpstr>
      <vt:lpstr>Visit Node A </vt:lpstr>
      <vt:lpstr>Visit Node C </vt:lpstr>
      <vt:lpstr>Visit Node B </vt:lpstr>
      <vt:lpstr>Visit Node E </vt:lpstr>
      <vt:lpstr>Visit Node D </vt:lpstr>
      <vt:lpstr>Quiz: Dijstra’s Algorithm</vt:lpstr>
      <vt:lpstr>PowerPoint Presentation</vt:lpstr>
      <vt:lpstr>Bellman-Ford Algorithm</vt:lpstr>
      <vt:lpstr>Bellman-Ford Algorithm Proof of Correctness</vt:lpstr>
      <vt:lpstr>Bellman-Ford Algorithm with Negative Cycle Detection</vt:lpstr>
      <vt:lpstr>Time Complexity of Bellman-Ford Algorithm</vt:lpstr>
      <vt:lpstr>Bellman-Ford Algorithm Example 1</vt:lpstr>
      <vt:lpstr>Bellman-Ford Algorithm Example 1</vt:lpstr>
      <vt:lpstr>Bellman-Ford Algorithm Example 1</vt:lpstr>
      <vt:lpstr>Bellman-Ford Algorithm Example 1</vt:lpstr>
      <vt:lpstr>Bellman-Ford Algorithm Example 1</vt:lpstr>
      <vt:lpstr>Bellman-Ford Algorithm Example 1</vt:lpstr>
      <vt:lpstr>Bellman-Ford Algorithm Example 1</vt:lpstr>
      <vt:lpstr>Bellman-Ford Algorithm Example 1</vt:lpstr>
      <vt:lpstr>Bellman-Ford Algorithm Example 2</vt:lpstr>
      <vt:lpstr>Bellman-Ford Algorithm Visualization</vt:lpstr>
      <vt:lpstr>Quiz</vt:lpstr>
      <vt:lpstr>Quiz</vt:lpstr>
      <vt:lpstr>Quiz</vt:lpstr>
      <vt:lpstr>Quiz</vt:lpstr>
      <vt:lpstr>Quiz</vt:lpstr>
      <vt:lpstr>Quiz </vt:lpstr>
      <vt:lpstr>Quiz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Classes and Objects in Java</dc:title>
  <dc:creator>Jianchen Shan</dc:creator>
  <cp:lastModifiedBy>Zonghua Gu</cp:lastModifiedBy>
  <cp:revision>1195</cp:revision>
  <cp:lastPrinted>2024-11-04T21:27:29Z</cp:lastPrinted>
  <dcterms:created xsi:type="dcterms:W3CDTF">2018-08-13T22:58:39Z</dcterms:created>
  <dcterms:modified xsi:type="dcterms:W3CDTF">2024-11-05T01:13:24Z</dcterms:modified>
</cp:coreProperties>
</file>